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Lst>
  <p:notesMasterIdLst>
    <p:notesMasterId r:id="rId6"/>
  </p:notesMasterIdLst>
  <p:sldIdLst>
    <p:sldId id="256" r:id="rId7"/>
  </p:sldIdLst>
  <p:sldSz cy="31089600" cx="43891200"/>
  <p:notesSz cx="9383700" cy="7077075"/>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9792">
          <p15:clr>
            <a:srgbClr val="000000"/>
          </p15:clr>
        </p15:guide>
        <p15:guide id="2" pos="13824">
          <p15:clr>
            <a:srgbClr val="000000"/>
          </p15:clr>
        </p15:guide>
      </p15:sldGuideLst>
    </p:ext>
    <p:ext uri="http://customooxmlschemas.google.com/">
      <go:slidesCustomData xmlns:go="http://customooxmlschemas.google.com/" r:id="rId8" roundtripDataSignature="AMtx7miKp9nx1/iP19m7raB6DgV3ktWML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E3A98D79-493F-4CB0-B0F7-E279BBFA78EE}">
  <a:tblStyle styleId="{E3A98D79-493F-4CB0-B0F7-E279BBFA78EE}"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9792" orient="horz"/>
        <p:guide pos="13824"/>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4065588" cy="354013"/>
          </a:xfrm>
          <a:prstGeom prst="rect">
            <a:avLst/>
          </a:prstGeom>
          <a:noFill/>
          <a:ln>
            <a:noFill/>
          </a:ln>
        </p:spPr>
        <p:txBody>
          <a:bodyPr anchorCtr="0" anchor="t" bIns="47025" lIns="94050" spcFirstLastPara="1" rIns="94050" wrap="square" tIns="47025">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2200" u="none" cap="none" strike="noStrike">
                <a:solidFill>
                  <a:schemeClr val="lt1"/>
                </a:solidFill>
                <a:latin typeface="Arial"/>
                <a:ea typeface="Arial"/>
                <a:cs typeface="Arial"/>
                <a:sym typeface="Arial"/>
              </a:defRPr>
            </a:lvl2pPr>
            <a:lvl3pPr lvl="2" marR="0" rtl="0" algn="l">
              <a:spcBef>
                <a:spcPts val="0"/>
              </a:spcBef>
              <a:spcAft>
                <a:spcPts val="0"/>
              </a:spcAft>
              <a:buSzPts val="1400"/>
              <a:buNone/>
              <a:defRPr b="0" i="0" sz="2200" u="none" cap="none" strike="noStrike">
                <a:solidFill>
                  <a:schemeClr val="lt1"/>
                </a:solidFill>
                <a:latin typeface="Arial"/>
                <a:ea typeface="Arial"/>
                <a:cs typeface="Arial"/>
                <a:sym typeface="Arial"/>
              </a:defRPr>
            </a:lvl3pPr>
            <a:lvl4pPr lvl="3" marR="0" rtl="0" algn="l">
              <a:spcBef>
                <a:spcPts val="0"/>
              </a:spcBef>
              <a:spcAft>
                <a:spcPts val="0"/>
              </a:spcAft>
              <a:buSzPts val="1400"/>
              <a:buNone/>
              <a:defRPr b="0" i="0" sz="2200" u="none" cap="none" strike="noStrike">
                <a:solidFill>
                  <a:schemeClr val="lt1"/>
                </a:solidFill>
                <a:latin typeface="Arial"/>
                <a:ea typeface="Arial"/>
                <a:cs typeface="Arial"/>
                <a:sym typeface="Arial"/>
              </a:defRPr>
            </a:lvl4pPr>
            <a:lvl5pPr lvl="4" marR="0" rtl="0" algn="l">
              <a:spcBef>
                <a:spcPts val="0"/>
              </a:spcBef>
              <a:spcAft>
                <a:spcPts val="0"/>
              </a:spcAft>
              <a:buSzPts val="1400"/>
              <a:buNone/>
              <a:defRPr b="0" i="0" sz="2200" u="none" cap="none" strike="noStrike">
                <a:solidFill>
                  <a:schemeClr val="lt1"/>
                </a:solidFill>
                <a:latin typeface="Arial"/>
                <a:ea typeface="Arial"/>
                <a:cs typeface="Arial"/>
                <a:sym typeface="Arial"/>
              </a:defRPr>
            </a:lvl5pPr>
            <a:lvl6pPr lvl="5" marR="0" rtl="0" algn="l">
              <a:spcBef>
                <a:spcPts val="0"/>
              </a:spcBef>
              <a:spcAft>
                <a:spcPts val="0"/>
              </a:spcAft>
              <a:buSzPts val="1400"/>
              <a:buNone/>
              <a:defRPr b="0" i="0" sz="2200" u="none" cap="none" strike="noStrike">
                <a:solidFill>
                  <a:schemeClr val="lt1"/>
                </a:solidFill>
                <a:latin typeface="Arial"/>
                <a:ea typeface="Arial"/>
                <a:cs typeface="Arial"/>
                <a:sym typeface="Arial"/>
              </a:defRPr>
            </a:lvl6pPr>
            <a:lvl7pPr lvl="6" marR="0" rtl="0" algn="l">
              <a:spcBef>
                <a:spcPts val="0"/>
              </a:spcBef>
              <a:spcAft>
                <a:spcPts val="0"/>
              </a:spcAft>
              <a:buSzPts val="1400"/>
              <a:buNone/>
              <a:defRPr b="0" i="0" sz="2200" u="none" cap="none" strike="noStrike">
                <a:solidFill>
                  <a:schemeClr val="lt1"/>
                </a:solidFill>
                <a:latin typeface="Arial"/>
                <a:ea typeface="Arial"/>
                <a:cs typeface="Arial"/>
                <a:sym typeface="Arial"/>
              </a:defRPr>
            </a:lvl7pPr>
            <a:lvl8pPr lvl="7" marR="0" rtl="0" algn="l">
              <a:spcBef>
                <a:spcPts val="0"/>
              </a:spcBef>
              <a:spcAft>
                <a:spcPts val="0"/>
              </a:spcAft>
              <a:buSzPts val="1400"/>
              <a:buNone/>
              <a:defRPr b="0" i="0" sz="2200" u="none" cap="none" strike="noStrike">
                <a:solidFill>
                  <a:schemeClr val="lt1"/>
                </a:solidFill>
                <a:latin typeface="Arial"/>
                <a:ea typeface="Arial"/>
                <a:cs typeface="Arial"/>
                <a:sym typeface="Arial"/>
              </a:defRPr>
            </a:lvl8pPr>
            <a:lvl9pPr lvl="8" marR="0" rtl="0" algn="l">
              <a:spcBef>
                <a:spcPts val="0"/>
              </a:spcBef>
              <a:spcAft>
                <a:spcPts val="0"/>
              </a:spcAft>
              <a:buSzPts val="1400"/>
              <a:buNone/>
              <a:defRPr b="0" i="0" sz="2200" u="none" cap="none" strike="noStrike">
                <a:solidFill>
                  <a:schemeClr val="lt1"/>
                </a:solidFill>
                <a:latin typeface="Arial"/>
                <a:ea typeface="Arial"/>
                <a:cs typeface="Arial"/>
                <a:sym typeface="Arial"/>
              </a:defRPr>
            </a:lvl9pPr>
          </a:lstStyle>
          <a:p/>
        </p:txBody>
      </p:sp>
      <p:sp>
        <p:nvSpPr>
          <p:cNvPr id="4" name="Google Shape;4;n"/>
          <p:cNvSpPr txBox="1"/>
          <p:nvPr>
            <p:ph idx="10" type="dt"/>
          </p:nvPr>
        </p:nvSpPr>
        <p:spPr>
          <a:xfrm>
            <a:off x="5316538" y="0"/>
            <a:ext cx="4065587" cy="354013"/>
          </a:xfrm>
          <a:prstGeom prst="rect">
            <a:avLst/>
          </a:prstGeom>
          <a:noFill/>
          <a:ln>
            <a:noFill/>
          </a:ln>
        </p:spPr>
        <p:txBody>
          <a:bodyPr anchorCtr="0" anchor="t" bIns="47025" lIns="94050" spcFirstLastPara="1" rIns="94050" wrap="square" tIns="47025">
            <a:noAutofit/>
          </a:bodyPr>
          <a:lstStyle>
            <a:lvl1pPr lvl="0" marR="0" rtl="0" algn="r">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2200" u="none" cap="none" strike="noStrike">
                <a:solidFill>
                  <a:schemeClr val="lt1"/>
                </a:solidFill>
                <a:latin typeface="Arial"/>
                <a:ea typeface="Arial"/>
                <a:cs typeface="Arial"/>
                <a:sym typeface="Arial"/>
              </a:defRPr>
            </a:lvl2pPr>
            <a:lvl3pPr lvl="2" marR="0" rtl="0" algn="l">
              <a:spcBef>
                <a:spcPts val="0"/>
              </a:spcBef>
              <a:spcAft>
                <a:spcPts val="0"/>
              </a:spcAft>
              <a:buSzPts val="1400"/>
              <a:buNone/>
              <a:defRPr b="0" i="0" sz="2200" u="none" cap="none" strike="noStrike">
                <a:solidFill>
                  <a:schemeClr val="lt1"/>
                </a:solidFill>
                <a:latin typeface="Arial"/>
                <a:ea typeface="Arial"/>
                <a:cs typeface="Arial"/>
                <a:sym typeface="Arial"/>
              </a:defRPr>
            </a:lvl3pPr>
            <a:lvl4pPr lvl="3" marR="0" rtl="0" algn="l">
              <a:spcBef>
                <a:spcPts val="0"/>
              </a:spcBef>
              <a:spcAft>
                <a:spcPts val="0"/>
              </a:spcAft>
              <a:buSzPts val="1400"/>
              <a:buNone/>
              <a:defRPr b="0" i="0" sz="2200" u="none" cap="none" strike="noStrike">
                <a:solidFill>
                  <a:schemeClr val="lt1"/>
                </a:solidFill>
                <a:latin typeface="Arial"/>
                <a:ea typeface="Arial"/>
                <a:cs typeface="Arial"/>
                <a:sym typeface="Arial"/>
              </a:defRPr>
            </a:lvl4pPr>
            <a:lvl5pPr lvl="4" marR="0" rtl="0" algn="l">
              <a:spcBef>
                <a:spcPts val="0"/>
              </a:spcBef>
              <a:spcAft>
                <a:spcPts val="0"/>
              </a:spcAft>
              <a:buSzPts val="1400"/>
              <a:buNone/>
              <a:defRPr b="0" i="0" sz="2200" u="none" cap="none" strike="noStrike">
                <a:solidFill>
                  <a:schemeClr val="lt1"/>
                </a:solidFill>
                <a:latin typeface="Arial"/>
                <a:ea typeface="Arial"/>
                <a:cs typeface="Arial"/>
                <a:sym typeface="Arial"/>
              </a:defRPr>
            </a:lvl5pPr>
            <a:lvl6pPr lvl="5" marR="0" rtl="0" algn="l">
              <a:spcBef>
                <a:spcPts val="0"/>
              </a:spcBef>
              <a:spcAft>
                <a:spcPts val="0"/>
              </a:spcAft>
              <a:buSzPts val="1400"/>
              <a:buNone/>
              <a:defRPr b="0" i="0" sz="2200" u="none" cap="none" strike="noStrike">
                <a:solidFill>
                  <a:schemeClr val="lt1"/>
                </a:solidFill>
                <a:latin typeface="Arial"/>
                <a:ea typeface="Arial"/>
                <a:cs typeface="Arial"/>
                <a:sym typeface="Arial"/>
              </a:defRPr>
            </a:lvl6pPr>
            <a:lvl7pPr lvl="6" marR="0" rtl="0" algn="l">
              <a:spcBef>
                <a:spcPts val="0"/>
              </a:spcBef>
              <a:spcAft>
                <a:spcPts val="0"/>
              </a:spcAft>
              <a:buSzPts val="1400"/>
              <a:buNone/>
              <a:defRPr b="0" i="0" sz="2200" u="none" cap="none" strike="noStrike">
                <a:solidFill>
                  <a:schemeClr val="lt1"/>
                </a:solidFill>
                <a:latin typeface="Arial"/>
                <a:ea typeface="Arial"/>
                <a:cs typeface="Arial"/>
                <a:sym typeface="Arial"/>
              </a:defRPr>
            </a:lvl7pPr>
            <a:lvl8pPr lvl="7" marR="0" rtl="0" algn="l">
              <a:spcBef>
                <a:spcPts val="0"/>
              </a:spcBef>
              <a:spcAft>
                <a:spcPts val="0"/>
              </a:spcAft>
              <a:buSzPts val="1400"/>
              <a:buNone/>
              <a:defRPr b="0" i="0" sz="2200" u="none" cap="none" strike="noStrike">
                <a:solidFill>
                  <a:schemeClr val="lt1"/>
                </a:solidFill>
                <a:latin typeface="Arial"/>
                <a:ea typeface="Arial"/>
                <a:cs typeface="Arial"/>
                <a:sym typeface="Arial"/>
              </a:defRPr>
            </a:lvl8pPr>
            <a:lvl9pPr lvl="8" marR="0" rtl="0" algn="l">
              <a:spcBef>
                <a:spcPts val="0"/>
              </a:spcBef>
              <a:spcAft>
                <a:spcPts val="0"/>
              </a:spcAft>
              <a:buSzPts val="1400"/>
              <a:buNone/>
              <a:defRPr b="0" i="0" sz="2200" u="none" cap="none" strike="noStrike">
                <a:solidFill>
                  <a:schemeClr val="lt1"/>
                </a:solidFill>
                <a:latin typeface="Arial"/>
                <a:ea typeface="Arial"/>
                <a:cs typeface="Arial"/>
                <a:sym typeface="Arial"/>
              </a:defRPr>
            </a:lvl9pPr>
          </a:lstStyle>
          <a:p/>
        </p:txBody>
      </p:sp>
      <p:sp>
        <p:nvSpPr>
          <p:cNvPr id="5" name="Google Shape;5;n"/>
          <p:cNvSpPr/>
          <p:nvPr>
            <p:ph idx="3" type="sldImg"/>
          </p:nvPr>
        </p:nvSpPr>
        <p:spPr>
          <a:xfrm>
            <a:off x="2819400" y="530225"/>
            <a:ext cx="3746500" cy="26543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938213" y="3362325"/>
            <a:ext cx="7507287" cy="3184525"/>
          </a:xfrm>
          <a:prstGeom prst="rect">
            <a:avLst/>
          </a:prstGeom>
          <a:noFill/>
          <a:ln>
            <a:noFill/>
          </a:ln>
        </p:spPr>
        <p:txBody>
          <a:bodyPr anchorCtr="0" anchor="t" bIns="47025" lIns="94050" spcFirstLastPara="1" rIns="94050" wrap="square" tIns="47025">
            <a:noAutofit/>
          </a:bodyPr>
          <a:lstStyle>
            <a:lvl1pPr indent="-228600" lvl="0" marL="457200" marR="0" rtl="0" algn="l">
              <a:spcBef>
                <a:spcPts val="330"/>
              </a:spcBef>
              <a:spcAft>
                <a:spcPts val="0"/>
              </a:spcAft>
              <a:buSzPts val="1400"/>
              <a:buNone/>
              <a:defRPr b="0" i="0" sz="1100" u="none" cap="none" strike="noStrike">
                <a:solidFill>
                  <a:schemeClr val="dk1"/>
                </a:solidFill>
                <a:latin typeface="Arial"/>
                <a:ea typeface="Arial"/>
                <a:cs typeface="Arial"/>
                <a:sym typeface="Arial"/>
              </a:defRPr>
            </a:lvl1pPr>
            <a:lvl2pPr indent="-228600" lvl="1" marL="914400" marR="0" rtl="0" algn="l">
              <a:spcBef>
                <a:spcPts val="330"/>
              </a:spcBef>
              <a:spcAft>
                <a:spcPts val="0"/>
              </a:spcAft>
              <a:buSzPts val="1400"/>
              <a:buNone/>
              <a:defRPr b="0" i="0" sz="1100" u="none" cap="none" strike="noStrike">
                <a:solidFill>
                  <a:schemeClr val="dk1"/>
                </a:solidFill>
                <a:latin typeface="Arial"/>
                <a:ea typeface="Arial"/>
                <a:cs typeface="Arial"/>
                <a:sym typeface="Arial"/>
              </a:defRPr>
            </a:lvl2pPr>
            <a:lvl3pPr indent="-228600" lvl="2" marL="1371600" marR="0" rtl="0" algn="l">
              <a:spcBef>
                <a:spcPts val="330"/>
              </a:spcBef>
              <a:spcAft>
                <a:spcPts val="0"/>
              </a:spcAft>
              <a:buSzPts val="1400"/>
              <a:buNone/>
              <a:defRPr b="0" i="0" sz="1100" u="none" cap="none" strike="noStrike">
                <a:solidFill>
                  <a:schemeClr val="dk1"/>
                </a:solidFill>
                <a:latin typeface="Arial"/>
                <a:ea typeface="Arial"/>
                <a:cs typeface="Arial"/>
                <a:sym typeface="Arial"/>
              </a:defRPr>
            </a:lvl3pPr>
            <a:lvl4pPr indent="-228600" lvl="3" marL="1828800" marR="0" rtl="0" algn="l">
              <a:spcBef>
                <a:spcPts val="330"/>
              </a:spcBef>
              <a:spcAft>
                <a:spcPts val="0"/>
              </a:spcAft>
              <a:buSzPts val="1400"/>
              <a:buNone/>
              <a:defRPr b="0" i="0" sz="1100" u="none" cap="none" strike="noStrike">
                <a:solidFill>
                  <a:schemeClr val="dk1"/>
                </a:solidFill>
                <a:latin typeface="Arial"/>
                <a:ea typeface="Arial"/>
                <a:cs typeface="Arial"/>
                <a:sym typeface="Arial"/>
              </a:defRPr>
            </a:lvl4pPr>
            <a:lvl5pPr indent="-228600" lvl="4" marL="2286000" marR="0" rtl="0" algn="l">
              <a:spcBef>
                <a:spcPts val="330"/>
              </a:spcBef>
              <a:spcAft>
                <a:spcPts val="0"/>
              </a:spcAft>
              <a:buSzPts val="1400"/>
              <a:buNone/>
              <a:defRPr b="0" i="0" sz="1100" u="none" cap="none" strike="noStrike">
                <a:solidFill>
                  <a:schemeClr val="dk1"/>
                </a:solidFill>
                <a:latin typeface="Arial"/>
                <a:ea typeface="Arial"/>
                <a:cs typeface="Arial"/>
                <a:sym typeface="Arial"/>
              </a:defRPr>
            </a:lvl5pPr>
            <a:lvl6pPr indent="-228600" lvl="5" marL="2743200" marR="0" rtl="0" algn="l">
              <a:spcBef>
                <a:spcPts val="0"/>
              </a:spcBef>
              <a:spcAft>
                <a:spcPts val="0"/>
              </a:spcAft>
              <a:buSzPts val="1400"/>
              <a:buNone/>
              <a:defRPr b="0" i="0" sz="11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1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1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1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6721475"/>
            <a:ext cx="4065588" cy="354013"/>
          </a:xfrm>
          <a:prstGeom prst="rect">
            <a:avLst/>
          </a:prstGeom>
          <a:noFill/>
          <a:ln>
            <a:noFill/>
          </a:ln>
        </p:spPr>
        <p:txBody>
          <a:bodyPr anchorCtr="0" anchor="b" bIns="47025" lIns="94050" spcFirstLastPara="1" rIns="94050" wrap="square" tIns="47025">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2200" u="none" cap="none" strike="noStrike">
                <a:solidFill>
                  <a:schemeClr val="lt1"/>
                </a:solidFill>
                <a:latin typeface="Arial"/>
                <a:ea typeface="Arial"/>
                <a:cs typeface="Arial"/>
                <a:sym typeface="Arial"/>
              </a:defRPr>
            </a:lvl2pPr>
            <a:lvl3pPr lvl="2" marR="0" rtl="0" algn="l">
              <a:spcBef>
                <a:spcPts val="0"/>
              </a:spcBef>
              <a:spcAft>
                <a:spcPts val="0"/>
              </a:spcAft>
              <a:buSzPts val="1400"/>
              <a:buNone/>
              <a:defRPr b="0" i="0" sz="2200" u="none" cap="none" strike="noStrike">
                <a:solidFill>
                  <a:schemeClr val="lt1"/>
                </a:solidFill>
                <a:latin typeface="Arial"/>
                <a:ea typeface="Arial"/>
                <a:cs typeface="Arial"/>
                <a:sym typeface="Arial"/>
              </a:defRPr>
            </a:lvl3pPr>
            <a:lvl4pPr lvl="3" marR="0" rtl="0" algn="l">
              <a:spcBef>
                <a:spcPts val="0"/>
              </a:spcBef>
              <a:spcAft>
                <a:spcPts val="0"/>
              </a:spcAft>
              <a:buSzPts val="1400"/>
              <a:buNone/>
              <a:defRPr b="0" i="0" sz="2200" u="none" cap="none" strike="noStrike">
                <a:solidFill>
                  <a:schemeClr val="lt1"/>
                </a:solidFill>
                <a:latin typeface="Arial"/>
                <a:ea typeface="Arial"/>
                <a:cs typeface="Arial"/>
                <a:sym typeface="Arial"/>
              </a:defRPr>
            </a:lvl4pPr>
            <a:lvl5pPr lvl="4" marR="0" rtl="0" algn="l">
              <a:spcBef>
                <a:spcPts val="0"/>
              </a:spcBef>
              <a:spcAft>
                <a:spcPts val="0"/>
              </a:spcAft>
              <a:buSzPts val="1400"/>
              <a:buNone/>
              <a:defRPr b="0" i="0" sz="2200" u="none" cap="none" strike="noStrike">
                <a:solidFill>
                  <a:schemeClr val="lt1"/>
                </a:solidFill>
                <a:latin typeface="Arial"/>
                <a:ea typeface="Arial"/>
                <a:cs typeface="Arial"/>
                <a:sym typeface="Arial"/>
              </a:defRPr>
            </a:lvl5pPr>
            <a:lvl6pPr lvl="5" marR="0" rtl="0" algn="l">
              <a:spcBef>
                <a:spcPts val="0"/>
              </a:spcBef>
              <a:spcAft>
                <a:spcPts val="0"/>
              </a:spcAft>
              <a:buSzPts val="1400"/>
              <a:buNone/>
              <a:defRPr b="0" i="0" sz="2200" u="none" cap="none" strike="noStrike">
                <a:solidFill>
                  <a:schemeClr val="lt1"/>
                </a:solidFill>
                <a:latin typeface="Arial"/>
                <a:ea typeface="Arial"/>
                <a:cs typeface="Arial"/>
                <a:sym typeface="Arial"/>
              </a:defRPr>
            </a:lvl6pPr>
            <a:lvl7pPr lvl="6" marR="0" rtl="0" algn="l">
              <a:spcBef>
                <a:spcPts val="0"/>
              </a:spcBef>
              <a:spcAft>
                <a:spcPts val="0"/>
              </a:spcAft>
              <a:buSzPts val="1400"/>
              <a:buNone/>
              <a:defRPr b="0" i="0" sz="2200" u="none" cap="none" strike="noStrike">
                <a:solidFill>
                  <a:schemeClr val="lt1"/>
                </a:solidFill>
                <a:latin typeface="Arial"/>
                <a:ea typeface="Arial"/>
                <a:cs typeface="Arial"/>
                <a:sym typeface="Arial"/>
              </a:defRPr>
            </a:lvl7pPr>
            <a:lvl8pPr lvl="7" marR="0" rtl="0" algn="l">
              <a:spcBef>
                <a:spcPts val="0"/>
              </a:spcBef>
              <a:spcAft>
                <a:spcPts val="0"/>
              </a:spcAft>
              <a:buSzPts val="1400"/>
              <a:buNone/>
              <a:defRPr b="0" i="0" sz="2200" u="none" cap="none" strike="noStrike">
                <a:solidFill>
                  <a:schemeClr val="lt1"/>
                </a:solidFill>
                <a:latin typeface="Arial"/>
                <a:ea typeface="Arial"/>
                <a:cs typeface="Arial"/>
                <a:sym typeface="Arial"/>
              </a:defRPr>
            </a:lvl8pPr>
            <a:lvl9pPr lvl="8" marR="0" rtl="0" algn="l">
              <a:spcBef>
                <a:spcPts val="0"/>
              </a:spcBef>
              <a:spcAft>
                <a:spcPts val="0"/>
              </a:spcAft>
              <a:buSzPts val="1400"/>
              <a:buNone/>
              <a:defRPr b="0" i="0" sz="2200" u="none" cap="none" strike="noStrike">
                <a:solidFill>
                  <a:schemeClr val="lt1"/>
                </a:solidFill>
                <a:latin typeface="Arial"/>
                <a:ea typeface="Arial"/>
                <a:cs typeface="Arial"/>
                <a:sym typeface="Arial"/>
              </a:defRPr>
            </a:lvl9pPr>
          </a:lstStyle>
          <a:p/>
        </p:txBody>
      </p:sp>
      <p:sp>
        <p:nvSpPr>
          <p:cNvPr id="8" name="Google Shape;8;n"/>
          <p:cNvSpPr txBox="1"/>
          <p:nvPr>
            <p:ph idx="12" type="sldNum"/>
          </p:nvPr>
        </p:nvSpPr>
        <p:spPr>
          <a:xfrm>
            <a:off x="5316538" y="6721475"/>
            <a:ext cx="4065587" cy="354013"/>
          </a:xfrm>
          <a:prstGeom prst="rect">
            <a:avLst/>
          </a:prstGeom>
          <a:noFill/>
          <a:ln>
            <a:noFill/>
          </a:ln>
        </p:spPr>
        <p:txBody>
          <a:bodyPr anchorCtr="0" anchor="b" bIns="47025" lIns="94050" spcFirstLastPara="1" rIns="94050" wrap="square" tIns="47025">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1:notes"/>
          <p:cNvSpPr txBox="1"/>
          <p:nvPr>
            <p:ph idx="12" type="sldNum"/>
          </p:nvPr>
        </p:nvSpPr>
        <p:spPr>
          <a:xfrm>
            <a:off x="5316538" y="6721475"/>
            <a:ext cx="4065587" cy="354013"/>
          </a:xfrm>
          <a:prstGeom prst="rect">
            <a:avLst/>
          </a:prstGeom>
          <a:noFill/>
          <a:ln>
            <a:noFill/>
          </a:ln>
        </p:spPr>
        <p:txBody>
          <a:bodyPr anchorCtr="0" anchor="b" bIns="47025" lIns="94050" spcFirstLastPara="1" rIns="94050" wrap="square" tIns="47025">
            <a:noAutofit/>
          </a:bodyPr>
          <a:lstStyle/>
          <a:p>
            <a:pPr indent="0" lvl="0" marL="0" rtl="0" algn="r">
              <a:spcBef>
                <a:spcPts val="0"/>
              </a:spcBef>
              <a:spcAft>
                <a:spcPts val="0"/>
              </a:spcAft>
              <a:buNone/>
            </a:pPr>
            <a:fld id="{00000000-1234-1234-1234-123412341234}" type="slidenum">
              <a:rPr lang="en-US"/>
              <a:t>‹#›</a:t>
            </a:fld>
            <a:endParaRPr/>
          </a:p>
        </p:txBody>
      </p:sp>
      <p:sp>
        <p:nvSpPr>
          <p:cNvPr id="95" name="Google Shape;95;p1:notes"/>
          <p:cNvSpPr/>
          <p:nvPr>
            <p:ph idx="2" type="sldImg"/>
          </p:nvPr>
        </p:nvSpPr>
        <p:spPr>
          <a:xfrm>
            <a:off x="2819400" y="530225"/>
            <a:ext cx="3746500" cy="26543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96" name="Google Shape;96;p1:notes"/>
          <p:cNvSpPr txBox="1"/>
          <p:nvPr>
            <p:ph idx="1" type="body"/>
          </p:nvPr>
        </p:nvSpPr>
        <p:spPr>
          <a:xfrm>
            <a:off x="938213" y="3362325"/>
            <a:ext cx="7507287" cy="3184525"/>
          </a:xfrm>
          <a:prstGeom prst="rect">
            <a:avLst/>
          </a:prstGeom>
          <a:noFill/>
          <a:ln>
            <a:noFill/>
          </a:ln>
        </p:spPr>
        <p:txBody>
          <a:bodyPr anchorCtr="0" anchor="t" bIns="47025" lIns="94050" spcFirstLastPara="1" rIns="94050" wrap="square" tIns="470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4 Content" type="fourObj">
  <p:cSld name="FOUR_OBJECTS">
    <p:spTree>
      <p:nvGrpSpPr>
        <p:cNvPr id="15" name="Shape 15"/>
        <p:cNvGrpSpPr/>
        <p:nvPr/>
      </p:nvGrpSpPr>
      <p:grpSpPr>
        <a:xfrm>
          <a:off x="0" y="0"/>
          <a:ext cx="0" cy="0"/>
          <a:chOff x="0" y="0"/>
          <a:chExt cx="0" cy="0"/>
        </a:xfrm>
      </p:grpSpPr>
      <p:sp>
        <p:nvSpPr>
          <p:cNvPr id="16" name="Google Shape;16;p3"/>
          <p:cNvSpPr txBox="1"/>
          <p:nvPr>
            <p:ph type="title"/>
          </p:nvPr>
        </p:nvSpPr>
        <p:spPr>
          <a:xfrm>
            <a:off x="2194279" y="1244424"/>
            <a:ext cx="39502644" cy="5181600"/>
          </a:xfrm>
          <a:prstGeom prst="rect">
            <a:avLst/>
          </a:prstGeom>
          <a:noFill/>
          <a:ln>
            <a:noFill/>
          </a:ln>
        </p:spPr>
        <p:txBody>
          <a:bodyPr anchorCtr="0" anchor="ctr" bIns="214200" lIns="428425" spcFirstLastPara="1" rIns="428425" wrap="square" tIns="2142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7" name="Google Shape;17;p3"/>
          <p:cNvSpPr txBox="1"/>
          <p:nvPr>
            <p:ph idx="1" type="body"/>
          </p:nvPr>
        </p:nvSpPr>
        <p:spPr>
          <a:xfrm>
            <a:off x="2194279" y="7253641"/>
            <a:ext cx="19683588" cy="10187782"/>
          </a:xfrm>
          <a:prstGeom prst="rect">
            <a:avLst/>
          </a:prstGeom>
          <a:noFill/>
          <a:ln>
            <a:noFill/>
          </a:ln>
        </p:spPr>
        <p:txBody>
          <a:bodyPr anchorCtr="0" anchor="t" bIns="214200" lIns="428425" spcFirstLastPara="1" rIns="428425" wrap="square" tIns="2142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8" name="Google Shape;18;p3"/>
          <p:cNvSpPr txBox="1"/>
          <p:nvPr>
            <p:ph idx="2" type="body"/>
          </p:nvPr>
        </p:nvSpPr>
        <p:spPr>
          <a:xfrm>
            <a:off x="22013334" y="7253641"/>
            <a:ext cx="19683589" cy="10187782"/>
          </a:xfrm>
          <a:prstGeom prst="rect">
            <a:avLst/>
          </a:prstGeom>
          <a:noFill/>
          <a:ln>
            <a:noFill/>
          </a:ln>
        </p:spPr>
        <p:txBody>
          <a:bodyPr anchorCtr="0" anchor="t" bIns="214200" lIns="428425" spcFirstLastPara="1" rIns="428425" wrap="square" tIns="2142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9" name="Google Shape;19;p3"/>
          <p:cNvSpPr txBox="1"/>
          <p:nvPr>
            <p:ph idx="3" type="body"/>
          </p:nvPr>
        </p:nvSpPr>
        <p:spPr>
          <a:xfrm>
            <a:off x="2194279" y="17585355"/>
            <a:ext cx="19683588" cy="10187781"/>
          </a:xfrm>
          <a:prstGeom prst="rect">
            <a:avLst/>
          </a:prstGeom>
          <a:noFill/>
          <a:ln>
            <a:noFill/>
          </a:ln>
        </p:spPr>
        <p:txBody>
          <a:bodyPr anchorCtr="0" anchor="t" bIns="214200" lIns="428425" spcFirstLastPara="1" rIns="428425" wrap="square" tIns="2142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0" name="Google Shape;20;p3"/>
          <p:cNvSpPr txBox="1"/>
          <p:nvPr>
            <p:ph idx="4" type="body"/>
          </p:nvPr>
        </p:nvSpPr>
        <p:spPr>
          <a:xfrm>
            <a:off x="22013334" y="17585355"/>
            <a:ext cx="19683589" cy="10187781"/>
          </a:xfrm>
          <a:prstGeom prst="rect">
            <a:avLst/>
          </a:prstGeom>
          <a:noFill/>
          <a:ln>
            <a:noFill/>
          </a:ln>
        </p:spPr>
        <p:txBody>
          <a:bodyPr anchorCtr="0" anchor="t" bIns="214200" lIns="428425" spcFirstLastPara="1" rIns="428425" wrap="square" tIns="2142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1" name="Google Shape;21;p3"/>
          <p:cNvSpPr txBox="1"/>
          <p:nvPr>
            <p:ph idx="10" type="dt"/>
          </p:nvPr>
        </p:nvSpPr>
        <p:spPr>
          <a:xfrm>
            <a:off x="2194279" y="28312886"/>
            <a:ext cx="10241844" cy="2159000"/>
          </a:xfrm>
          <a:prstGeom prst="rect">
            <a:avLst/>
          </a:prstGeom>
          <a:noFill/>
          <a:ln>
            <a:noFill/>
          </a:ln>
        </p:spPr>
        <p:txBody>
          <a:bodyPr anchorCtr="0" anchor="t" bIns="214200" lIns="428425" spcFirstLastPara="1" rIns="428425" wrap="square" tIns="2142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3"/>
          <p:cNvSpPr txBox="1"/>
          <p:nvPr>
            <p:ph idx="11" type="ftr"/>
          </p:nvPr>
        </p:nvSpPr>
        <p:spPr>
          <a:xfrm>
            <a:off x="14995879" y="28312886"/>
            <a:ext cx="13899444" cy="2159000"/>
          </a:xfrm>
          <a:prstGeom prst="rect">
            <a:avLst/>
          </a:prstGeom>
          <a:noFill/>
          <a:ln>
            <a:noFill/>
          </a:ln>
        </p:spPr>
        <p:txBody>
          <a:bodyPr anchorCtr="0" anchor="t" bIns="214200" lIns="428425" spcFirstLastPara="1" rIns="428425" wrap="square" tIns="2142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3"/>
          <p:cNvSpPr txBox="1"/>
          <p:nvPr>
            <p:ph idx="12" type="sldNum"/>
          </p:nvPr>
        </p:nvSpPr>
        <p:spPr>
          <a:xfrm>
            <a:off x="31455079" y="28312886"/>
            <a:ext cx="10241844" cy="2159000"/>
          </a:xfrm>
          <a:prstGeom prst="rect">
            <a:avLst/>
          </a:prstGeom>
          <a:noFill/>
          <a:ln>
            <a:noFill/>
          </a:ln>
        </p:spPr>
        <p:txBody>
          <a:bodyPr anchorCtr="0" anchor="t" bIns="214200" lIns="428425" spcFirstLastPara="1" rIns="428425" wrap="square" tIns="214200">
            <a:noAutofit/>
          </a:bodyPr>
          <a:lstStyle>
            <a:lvl1pPr indent="0" lvl="0" marL="0" marR="0" algn="r">
              <a:spcBef>
                <a:spcPts val="0"/>
              </a:spcBef>
              <a:spcAft>
                <a:spcPts val="0"/>
              </a:spcAft>
              <a:buNone/>
              <a:defRPr b="0" i="0" sz="6500" u="none" cap="none" strike="noStrike">
                <a:solidFill>
                  <a:schemeClr val="dk1"/>
                </a:solidFill>
                <a:latin typeface="Arial"/>
                <a:ea typeface="Arial"/>
                <a:cs typeface="Arial"/>
                <a:sym typeface="Arial"/>
              </a:defRPr>
            </a:lvl1pPr>
            <a:lvl2pPr indent="0" lvl="1" marL="0" marR="0" algn="r">
              <a:spcBef>
                <a:spcPts val="0"/>
              </a:spcBef>
              <a:spcAft>
                <a:spcPts val="0"/>
              </a:spcAft>
              <a:buNone/>
              <a:defRPr b="0" i="0" sz="6500" u="none" cap="none" strike="noStrike">
                <a:solidFill>
                  <a:schemeClr val="dk1"/>
                </a:solidFill>
                <a:latin typeface="Arial"/>
                <a:ea typeface="Arial"/>
                <a:cs typeface="Arial"/>
                <a:sym typeface="Arial"/>
              </a:defRPr>
            </a:lvl2pPr>
            <a:lvl3pPr indent="0" lvl="2" marL="0" marR="0" algn="r">
              <a:spcBef>
                <a:spcPts val="0"/>
              </a:spcBef>
              <a:spcAft>
                <a:spcPts val="0"/>
              </a:spcAft>
              <a:buNone/>
              <a:defRPr b="0" i="0" sz="6500" u="none" cap="none" strike="noStrike">
                <a:solidFill>
                  <a:schemeClr val="dk1"/>
                </a:solidFill>
                <a:latin typeface="Arial"/>
                <a:ea typeface="Arial"/>
                <a:cs typeface="Arial"/>
                <a:sym typeface="Arial"/>
              </a:defRPr>
            </a:lvl3pPr>
            <a:lvl4pPr indent="0" lvl="3" marL="0" marR="0" algn="r">
              <a:spcBef>
                <a:spcPts val="0"/>
              </a:spcBef>
              <a:spcAft>
                <a:spcPts val="0"/>
              </a:spcAft>
              <a:buNone/>
              <a:defRPr b="0" i="0" sz="6500" u="none" cap="none" strike="noStrike">
                <a:solidFill>
                  <a:schemeClr val="dk1"/>
                </a:solidFill>
                <a:latin typeface="Arial"/>
                <a:ea typeface="Arial"/>
                <a:cs typeface="Arial"/>
                <a:sym typeface="Arial"/>
              </a:defRPr>
            </a:lvl4pPr>
            <a:lvl5pPr indent="0" lvl="4" marL="0" marR="0" algn="r">
              <a:spcBef>
                <a:spcPts val="0"/>
              </a:spcBef>
              <a:spcAft>
                <a:spcPts val="0"/>
              </a:spcAft>
              <a:buNone/>
              <a:defRPr b="0" i="0" sz="6500" u="none" cap="none" strike="noStrike">
                <a:solidFill>
                  <a:schemeClr val="dk1"/>
                </a:solidFill>
                <a:latin typeface="Arial"/>
                <a:ea typeface="Arial"/>
                <a:cs typeface="Arial"/>
                <a:sym typeface="Arial"/>
              </a:defRPr>
            </a:lvl5pPr>
            <a:lvl6pPr indent="0" lvl="5" marL="0" marR="0" algn="r">
              <a:spcBef>
                <a:spcPts val="0"/>
              </a:spcBef>
              <a:spcAft>
                <a:spcPts val="0"/>
              </a:spcAft>
              <a:buNone/>
              <a:defRPr b="0" i="0" sz="6500" u="none" cap="none" strike="noStrike">
                <a:solidFill>
                  <a:schemeClr val="dk1"/>
                </a:solidFill>
                <a:latin typeface="Arial"/>
                <a:ea typeface="Arial"/>
                <a:cs typeface="Arial"/>
                <a:sym typeface="Arial"/>
              </a:defRPr>
            </a:lvl6pPr>
            <a:lvl7pPr indent="0" lvl="6" marL="0" marR="0" algn="r">
              <a:spcBef>
                <a:spcPts val="0"/>
              </a:spcBef>
              <a:spcAft>
                <a:spcPts val="0"/>
              </a:spcAft>
              <a:buNone/>
              <a:defRPr b="0" i="0" sz="6500" u="none" cap="none" strike="noStrike">
                <a:solidFill>
                  <a:schemeClr val="dk1"/>
                </a:solidFill>
                <a:latin typeface="Arial"/>
                <a:ea typeface="Arial"/>
                <a:cs typeface="Arial"/>
                <a:sym typeface="Arial"/>
              </a:defRPr>
            </a:lvl7pPr>
            <a:lvl8pPr indent="0" lvl="7" marL="0" marR="0" algn="r">
              <a:spcBef>
                <a:spcPts val="0"/>
              </a:spcBef>
              <a:spcAft>
                <a:spcPts val="0"/>
              </a:spcAft>
              <a:buNone/>
              <a:defRPr b="0" i="0" sz="6500" u="none" cap="none" strike="noStrike">
                <a:solidFill>
                  <a:schemeClr val="dk1"/>
                </a:solidFill>
                <a:latin typeface="Arial"/>
                <a:ea typeface="Arial"/>
                <a:cs typeface="Arial"/>
                <a:sym typeface="Arial"/>
              </a:defRPr>
            </a:lvl8pPr>
            <a:lvl9pPr indent="0" lvl="8" marL="0" marR="0" algn="r">
              <a:spcBef>
                <a:spcPts val="0"/>
              </a:spcBef>
              <a:spcAft>
                <a:spcPts val="0"/>
              </a:spcAft>
              <a:buNone/>
              <a:defRPr b="0" i="0" sz="65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74" name="Shape 74"/>
        <p:cNvGrpSpPr/>
        <p:nvPr/>
      </p:nvGrpSpPr>
      <p:grpSpPr>
        <a:xfrm>
          <a:off x="0" y="0"/>
          <a:ext cx="0" cy="0"/>
          <a:chOff x="0" y="0"/>
          <a:chExt cx="0" cy="0"/>
        </a:xfrm>
      </p:grpSpPr>
      <p:sp>
        <p:nvSpPr>
          <p:cNvPr id="75" name="Google Shape;75;p12"/>
          <p:cNvSpPr txBox="1"/>
          <p:nvPr>
            <p:ph type="title"/>
          </p:nvPr>
        </p:nvSpPr>
        <p:spPr>
          <a:xfrm>
            <a:off x="8603545" y="21762421"/>
            <a:ext cx="26334156" cy="2569810"/>
          </a:xfrm>
          <a:prstGeom prst="rect">
            <a:avLst/>
          </a:prstGeom>
          <a:noFill/>
          <a:ln>
            <a:noFill/>
          </a:ln>
        </p:spPr>
        <p:txBody>
          <a:bodyPr anchorCtr="0" anchor="b" bIns="214200" lIns="428425" spcFirstLastPara="1" rIns="428425" wrap="square" tIns="214200">
            <a:noAutofit/>
          </a:bodyPr>
          <a:lstStyle>
            <a:lvl1pPr lvl="0" algn="l">
              <a:spcBef>
                <a:spcPts val="0"/>
              </a:spcBef>
              <a:spcAft>
                <a:spcPts val="0"/>
              </a:spcAft>
              <a:buSzPts val="1400"/>
              <a:buNone/>
              <a:defRPr b="1" sz="18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6" name="Google Shape;76;p12"/>
          <p:cNvSpPr/>
          <p:nvPr>
            <p:ph idx="2" type="pic"/>
          </p:nvPr>
        </p:nvSpPr>
        <p:spPr>
          <a:xfrm>
            <a:off x="8603545" y="2778214"/>
            <a:ext cx="26334156" cy="18652860"/>
          </a:xfrm>
          <a:prstGeom prst="rect">
            <a:avLst/>
          </a:prstGeom>
          <a:noFill/>
          <a:ln>
            <a:noFill/>
          </a:ln>
        </p:spPr>
      </p:sp>
      <p:sp>
        <p:nvSpPr>
          <p:cNvPr id="77" name="Google Shape;77;p12"/>
          <p:cNvSpPr txBox="1"/>
          <p:nvPr>
            <p:ph idx="1" type="body"/>
          </p:nvPr>
        </p:nvSpPr>
        <p:spPr>
          <a:xfrm>
            <a:off x="8603545" y="24332231"/>
            <a:ext cx="26334156" cy="3647810"/>
          </a:xfrm>
          <a:prstGeom prst="rect">
            <a:avLst/>
          </a:prstGeom>
          <a:noFill/>
          <a:ln>
            <a:noFill/>
          </a:ln>
        </p:spPr>
        <p:txBody>
          <a:bodyPr anchorCtr="0" anchor="t" bIns="214200" lIns="428425" spcFirstLastPara="1" rIns="428425" wrap="square" tIns="214200">
            <a:noAutofit/>
          </a:bodyPr>
          <a:lstStyle>
            <a:lvl1pPr indent="-228600" lvl="0" marL="457200" algn="l">
              <a:spcBef>
                <a:spcPts val="260"/>
              </a:spcBef>
              <a:spcAft>
                <a:spcPts val="0"/>
              </a:spcAft>
              <a:buClr>
                <a:schemeClr val="dk1"/>
              </a:buClr>
              <a:buSzPts val="1300"/>
              <a:buFont typeface="Arial"/>
              <a:buNone/>
              <a:defRPr sz="1300"/>
            </a:lvl1pPr>
            <a:lvl2pPr indent="-228600" lvl="1" marL="914400" algn="l">
              <a:spcBef>
                <a:spcPts val="220"/>
              </a:spcBef>
              <a:spcAft>
                <a:spcPts val="0"/>
              </a:spcAft>
              <a:buClr>
                <a:schemeClr val="dk1"/>
              </a:buClr>
              <a:buSzPts val="1100"/>
              <a:buFont typeface="Arial"/>
              <a:buNone/>
              <a:defRPr sz="1100"/>
            </a:lvl2pPr>
            <a:lvl3pPr indent="-228600" lvl="2" marL="1371600" algn="l">
              <a:spcBef>
                <a:spcPts val="180"/>
              </a:spcBef>
              <a:spcAft>
                <a:spcPts val="0"/>
              </a:spcAft>
              <a:buClr>
                <a:schemeClr val="dk1"/>
              </a:buClr>
              <a:buSzPts val="900"/>
              <a:buFont typeface="Arial"/>
              <a:buNone/>
              <a:defRPr sz="900"/>
            </a:lvl3pPr>
            <a:lvl4pPr indent="-228600" lvl="3" marL="1828800" algn="l">
              <a:spcBef>
                <a:spcPts val="160"/>
              </a:spcBef>
              <a:spcAft>
                <a:spcPts val="0"/>
              </a:spcAft>
              <a:buClr>
                <a:schemeClr val="dk1"/>
              </a:buClr>
              <a:buSzPts val="800"/>
              <a:buFont typeface="Arial"/>
              <a:buNone/>
              <a:defRPr sz="800"/>
            </a:lvl4pPr>
            <a:lvl5pPr indent="-228600" lvl="4" marL="2286000" algn="l">
              <a:spcBef>
                <a:spcPts val="160"/>
              </a:spcBef>
              <a:spcAft>
                <a:spcPts val="0"/>
              </a:spcAft>
              <a:buClr>
                <a:schemeClr val="dk1"/>
              </a:buClr>
              <a:buSzPts val="800"/>
              <a:buFont typeface="Arial"/>
              <a:buNone/>
              <a:defRPr sz="800"/>
            </a:lvl5pPr>
            <a:lvl6pPr indent="-228600" lvl="5" marL="2743200" algn="l">
              <a:spcBef>
                <a:spcPts val="160"/>
              </a:spcBef>
              <a:spcAft>
                <a:spcPts val="0"/>
              </a:spcAft>
              <a:buClr>
                <a:schemeClr val="dk1"/>
              </a:buClr>
              <a:buSzPts val="800"/>
              <a:buFont typeface="Arial"/>
              <a:buNone/>
              <a:defRPr sz="800"/>
            </a:lvl6pPr>
            <a:lvl7pPr indent="-228600" lvl="6" marL="3200400" algn="l">
              <a:spcBef>
                <a:spcPts val="160"/>
              </a:spcBef>
              <a:spcAft>
                <a:spcPts val="0"/>
              </a:spcAft>
              <a:buClr>
                <a:schemeClr val="dk1"/>
              </a:buClr>
              <a:buSzPts val="800"/>
              <a:buFont typeface="Arial"/>
              <a:buNone/>
              <a:defRPr sz="800"/>
            </a:lvl7pPr>
            <a:lvl8pPr indent="-228600" lvl="7" marL="3657600" algn="l">
              <a:spcBef>
                <a:spcPts val="160"/>
              </a:spcBef>
              <a:spcAft>
                <a:spcPts val="0"/>
              </a:spcAft>
              <a:buClr>
                <a:schemeClr val="dk1"/>
              </a:buClr>
              <a:buSzPts val="800"/>
              <a:buFont typeface="Arial"/>
              <a:buNone/>
              <a:defRPr sz="800"/>
            </a:lvl8pPr>
            <a:lvl9pPr indent="-228600" lvl="8" marL="4114800" algn="l">
              <a:spcBef>
                <a:spcPts val="160"/>
              </a:spcBef>
              <a:spcAft>
                <a:spcPts val="0"/>
              </a:spcAft>
              <a:buClr>
                <a:schemeClr val="dk1"/>
              </a:buClr>
              <a:buSzPts val="800"/>
              <a:buFont typeface="Arial"/>
              <a:buNone/>
              <a:defRPr sz="800"/>
            </a:lvl9pPr>
          </a:lstStyle>
          <a:p/>
        </p:txBody>
      </p:sp>
      <p:sp>
        <p:nvSpPr>
          <p:cNvPr id="78" name="Google Shape;78;p12"/>
          <p:cNvSpPr txBox="1"/>
          <p:nvPr>
            <p:ph idx="10" type="dt"/>
          </p:nvPr>
        </p:nvSpPr>
        <p:spPr>
          <a:xfrm>
            <a:off x="2194279" y="28312886"/>
            <a:ext cx="10241844" cy="2159000"/>
          </a:xfrm>
          <a:prstGeom prst="rect">
            <a:avLst/>
          </a:prstGeom>
          <a:noFill/>
          <a:ln>
            <a:noFill/>
          </a:ln>
        </p:spPr>
        <p:txBody>
          <a:bodyPr anchorCtr="0" anchor="t" bIns="214200" lIns="428425" spcFirstLastPara="1" rIns="428425" wrap="square" tIns="2142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2"/>
          <p:cNvSpPr txBox="1"/>
          <p:nvPr>
            <p:ph idx="11" type="ftr"/>
          </p:nvPr>
        </p:nvSpPr>
        <p:spPr>
          <a:xfrm>
            <a:off x="14995879" y="28312886"/>
            <a:ext cx="13899444" cy="2159000"/>
          </a:xfrm>
          <a:prstGeom prst="rect">
            <a:avLst/>
          </a:prstGeom>
          <a:noFill/>
          <a:ln>
            <a:noFill/>
          </a:ln>
        </p:spPr>
        <p:txBody>
          <a:bodyPr anchorCtr="0" anchor="t" bIns="214200" lIns="428425" spcFirstLastPara="1" rIns="428425" wrap="square" tIns="2142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0" name="Google Shape;80;p12"/>
          <p:cNvSpPr txBox="1"/>
          <p:nvPr>
            <p:ph idx="12" type="sldNum"/>
          </p:nvPr>
        </p:nvSpPr>
        <p:spPr>
          <a:xfrm>
            <a:off x="31455079" y="28312886"/>
            <a:ext cx="10241844" cy="2159000"/>
          </a:xfrm>
          <a:prstGeom prst="rect">
            <a:avLst/>
          </a:prstGeom>
          <a:noFill/>
          <a:ln>
            <a:noFill/>
          </a:ln>
        </p:spPr>
        <p:txBody>
          <a:bodyPr anchorCtr="0" anchor="t" bIns="214200" lIns="428425" spcFirstLastPara="1" rIns="428425" wrap="square" tIns="214200">
            <a:noAutofit/>
          </a:bodyPr>
          <a:lstStyle>
            <a:lvl1pPr indent="0" lvl="0" marL="0" marR="0" algn="r">
              <a:spcBef>
                <a:spcPts val="0"/>
              </a:spcBef>
              <a:spcAft>
                <a:spcPts val="0"/>
              </a:spcAft>
              <a:buNone/>
              <a:defRPr sz="6500">
                <a:solidFill>
                  <a:schemeClr val="dk1"/>
                </a:solidFill>
                <a:latin typeface="Arial"/>
                <a:ea typeface="Arial"/>
                <a:cs typeface="Arial"/>
                <a:sym typeface="Arial"/>
              </a:defRPr>
            </a:lvl1pPr>
            <a:lvl2pPr indent="0" lvl="1" marL="0" marR="0" algn="r">
              <a:spcBef>
                <a:spcPts val="0"/>
              </a:spcBef>
              <a:spcAft>
                <a:spcPts val="0"/>
              </a:spcAft>
              <a:buNone/>
              <a:defRPr sz="6500">
                <a:solidFill>
                  <a:schemeClr val="dk1"/>
                </a:solidFill>
                <a:latin typeface="Arial"/>
                <a:ea typeface="Arial"/>
                <a:cs typeface="Arial"/>
                <a:sym typeface="Arial"/>
              </a:defRPr>
            </a:lvl2pPr>
            <a:lvl3pPr indent="0" lvl="2" marL="0" marR="0" algn="r">
              <a:spcBef>
                <a:spcPts val="0"/>
              </a:spcBef>
              <a:spcAft>
                <a:spcPts val="0"/>
              </a:spcAft>
              <a:buNone/>
              <a:defRPr sz="6500">
                <a:solidFill>
                  <a:schemeClr val="dk1"/>
                </a:solidFill>
                <a:latin typeface="Arial"/>
                <a:ea typeface="Arial"/>
                <a:cs typeface="Arial"/>
                <a:sym typeface="Arial"/>
              </a:defRPr>
            </a:lvl3pPr>
            <a:lvl4pPr indent="0" lvl="3" marL="0" marR="0" algn="r">
              <a:spcBef>
                <a:spcPts val="0"/>
              </a:spcBef>
              <a:spcAft>
                <a:spcPts val="0"/>
              </a:spcAft>
              <a:buNone/>
              <a:defRPr sz="6500">
                <a:solidFill>
                  <a:schemeClr val="dk1"/>
                </a:solidFill>
                <a:latin typeface="Arial"/>
                <a:ea typeface="Arial"/>
                <a:cs typeface="Arial"/>
                <a:sym typeface="Arial"/>
              </a:defRPr>
            </a:lvl4pPr>
            <a:lvl5pPr indent="0" lvl="4" marL="0" marR="0" algn="r">
              <a:spcBef>
                <a:spcPts val="0"/>
              </a:spcBef>
              <a:spcAft>
                <a:spcPts val="0"/>
              </a:spcAft>
              <a:buNone/>
              <a:defRPr sz="6500">
                <a:solidFill>
                  <a:schemeClr val="dk1"/>
                </a:solidFill>
                <a:latin typeface="Arial"/>
                <a:ea typeface="Arial"/>
                <a:cs typeface="Arial"/>
                <a:sym typeface="Arial"/>
              </a:defRPr>
            </a:lvl5pPr>
            <a:lvl6pPr indent="0" lvl="5" marL="0" marR="0" algn="r">
              <a:spcBef>
                <a:spcPts val="0"/>
              </a:spcBef>
              <a:spcAft>
                <a:spcPts val="0"/>
              </a:spcAft>
              <a:buNone/>
              <a:defRPr sz="6500">
                <a:solidFill>
                  <a:schemeClr val="dk1"/>
                </a:solidFill>
                <a:latin typeface="Arial"/>
                <a:ea typeface="Arial"/>
                <a:cs typeface="Arial"/>
                <a:sym typeface="Arial"/>
              </a:defRPr>
            </a:lvl6pPr>
            <a:lvl7pPr indent="0" lvl="6" marL="0" marR="0" algn="r">
              <a:spcBef>
                <a:spcPts val="0"/>
              </a:spcBef>
              <a:spcAft>
                <a:spcPts val="0"/>
              </a:spcAft>
              <a:buNone/>
              <a:defRPr sz="6500">
                <a:solidFill>
                  <a:schemeClr val="dk1"/>
                </a:solidFill>
                <a:latin typeface="Arial"/>
                <a:ea typeface="Arial"/>
                <a:cs typeface="Arial"/>
                <a:sym typeface="Arial"/>
              </a:defRPr>
            </a:lvl7pPr>
            <a:lvl8pPr indent="0" lvl="7" marL="0" marR="0" algn="r">
              <a:spcBef>
                <a:spcPts val="0"/>
              </a:spcBef>
              <a:spcAft>
                <a:spcPts val="0"/>
              </a:spcAft>
              <a:buNone/>
              <a:defRPr sz="6500">
                <a:solidFill>
                  <a:schemeClr val="dk1"/>
                </a:solidFill>
                <a:latin typeface="Arial"/>
                <a:ea typeface="Arial"/>
                <a:cs typeface="Arial"/>
                <a:sym typeface="Arial"/>
              </a:defRPr>
            </a:lvl8pPr>
            <a:lvl9pPr indent="0" lvl="8" marL="0" marR="0" algn="r">
              <a:spcBef>
                <a:spcPts val="0"/>
              </a:spcBef>
              <a:spcAft>
                <a:spcPts val="0"/>
              </a:spcAft>
              <a:buNone/>
              <a:defRPr sz="65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81" name="Shape 81"/>
        <p:cNvGrpSpPr/>
        <p:nvPr/>
      </p:nvGrpSpPr>
      <p:grpSpPr>
        <a:xfrm>
          <a:off x="0" y="0"/>
          <a:ext cx="0" cy="0"/>
          <a:chOff x="0" y="0"/>
          <a:chExt cx="0" cy="0"/>
        </a:xfrm>
      </p:grpSpPr>
      <p:sp>
        <p:nvSpPr>
          <p:cNvPr id="82" name="Google Shape;82;p13"/>
          <p:cNvSpPr txBox="1"/>
          <p:nvPr>
            <p:ph type="title"/>
          </p:nvPr>
        </p:nvSpPr>
        <p:spPr>
          <a:xfrm>
            <a:off x="2194279" y="1244424"/>
            <a:ext cx="39502644" cy="5181600"/>
          </a:xfrm>
          <a:prstGeom prst="rect">
            <a:avLst/>
          </a:prstGeom>
          <a:noFill/>
          <a:ln>
            <a:noFill/>
          </a:ln>
        </p:spPr>
        <p:txBody>
          <a:bodyPr anchorCtr="0" anchor="ctr" bIns="214200" lIns="428425" spcFirstLastPara="1" rIns="428425" wrap="square" tIns="2142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83" name="Google Shape;83;p13"/>
          <p:cNvSpPr txBox="1"/>
          <p:nvPr>
            <p:ph idx="1" type="body"/>
          </p:nvPr>
        </p:nvSpPr>
        <p:spPr>
          <a:xfrm rot="5400000">
            <a:off x="11685853" y="-2237933"/>
            <a:ext cx="20519496" cy="39502644"/>
          </a:xfrm>
          <a:prstGeom prst="rect">
            <a:avLst/>
          </a:prstGeom>
          <a:noFill/>
          <a:ln>
            <a:noFill/>
          </a:ln>
        </p:spPr>
        <p:txBody>
          <a:bodyPr anchorCtr="0" anchor="t" bIns="214200" lIns="428425" spcFirstLastPara="1" rIns="428425" wrap="square" tIns="2142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4" name="Google Shape;84;p13"/>
          <p:cNvSpPr txBox="1"/>
          <p:nvPr>
            <p:ph idx="10" type="dt"/>
          </p:nvPr>
        </p:nvSpPr>
        <p:spPr>
          <a:xfrm>
            <a:off x="2194279" y="28312886"/>
            <a:ext cx="10241844" cy="2159000"/>
          </a:xfrm>
          <a:prstGeom prst="rect">
            <a:avLst/>
          </a:prstGeom>
          <a:noFill/>
          <a:ln>
            <a:noFill/>
          </a:ln>
        </p:spPr>
        <p:txBody>
          <a:bodyPr anchorCtr="0" anchor="t" bIns="214200" lIns="428425" spcFirstLastPara="1" rIns="428425" wrap="square" tIns="2142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13"/>
          <p:cNvSpPr txBox="1"/>
          <p:nvPr>
            <p:ph idx="11" type="ftr"/>
          </p:nvPr>
        </p:nvSpPr>
        <p:spPr>
          <a:xfrm>
            <a:off x="14995879" y="28312886"/>
            <a:ext cx="13899444" cy="2159000"/>
          </a:xfrm>
          <a:prstGeom prst="rect">
            <a:avLst/>
          </a:prstGeom>
          <a:noFill/>
          <a:ln>
            <a:noFill/>
          </a:ln>
        </p:spPr>
        <p:txBody>
          <a:bodyPr anchorCtr="0" anchor="t" bIns="214200" lIns="428425" spcFirstLastPara="1" rIns="428425" wrap="square" tIns="2142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6" name="Google Shape;86;p13"/>
          <p:cNvSpPr txBox="1"/>
          <p:nvPr>
            <p:ph idx="12" type="sldNum"/>
          </p:nvPr>
        </p:nvSpPr>
        <p:spPr>
          <a:xfrm>
            <a:off x="31455079" y="28312886"/>
            <a:ext cx="10241844" cy="2159000"/>
          </a:xfrm>
          <a:prstGeom prst="rect">
            <a:avLst/>
          </a:prstGeom>
          <a:noFill/>
          <a:ln>
            <a:noFill/>
          </a:ln>
        </p:spPr>
        <p:txBody>
          <a:bodyPr anchorCtr="0" anchor="t" bIns="214200" lIns="428425" spcFirstLastPara="1" rIns="428425" wrap="square" tIns="214200">
            <a:noAutofit/>
          </a:bodyPr>
          <a:lstStyle>
            <a:lvl1pPr indent="0" lvl="0" marL="0" marR="0" algn="r">
              <a:spcBef>
                <a:spcPts val="0"/>
              </a:spcBef>
              <a:spcAft>
                <a:spcPts val="0"/>
              </a:spcAft>
              <a:buNone/>
              <a:defRPr sz="6500">
                <a:solidFill>
                  <a:schemeClr val="dk1"/>
                </a:solidFill>
                <a:latin typeface="Arial"/>
                <a:ea typeface="Arial"/>
                <a:cs typeface="Arial"/>
                <a:sym typeface="Arial"/>
              </a:defRPr>
            </a:lvl1pPr>
            <a:lvl2pPr indent="0" lvl="1" marL="0" marR="0" algn="r">
              <a:spcBef>
                <a:spcPts val="0"/>
              </a:spcBef>
              <a:spcAft>
                <a:spcPts val="0"/>
              </a:spcAft>
              <a:buNone/>
              <a:defRPr sz="6500">
                <a:solidFill>
                  <a:schemeClr val="dk1"/>
                </a:solidFill>
                <a:latin typeface="Arial"/>
                <a:ea typeface="Arial"/>
                <a:cs typeface="Arial"/>
                <a:sym typeface="Arial"/>
              </a:defRPr>
            </a:lvl2pPr>
            <a:lvl3pPr indent="0" lvl="2" marL="0" marR="0" algn="r">
              <a:spcBef>
                <a:spcPts val="0"/>
              </a:spcBef>
              <a:spcAft>
                <a:spcPts val="0"/>
              </a:spcAft>
              <a:buNone/>
              <a:defRPr sz="6500">
                <a:solidFill>
                  <a:schemeClr val="dk1"/>
                </a:solidFill>
                <a:latin typeface="Arial"/>
                <a:ea typeface="Arial"/>
                <a:cs typeface="Arial"/>
                <a:sym typeface="Arial"/>
              </a:defRPr>
            </a:lvl3pPr>
            <a:lvl4pPr indent="0" lvl="3" marL="0" marR="0" algn="r">
              <a:spcBef>
                <a:spcPts val="0"/>
              </a:spcBef>
              <a:spcAft>
                <a:spcPts val="0"/>
              </a:spcAft>
              <a:buNone/>
              <a:defRPr sz="6500">
                <a:solidFill>
                  <a:schemeClr val="dk1"/>
                </a:solidFill>
                <a:latin typeface="Arial"/>
                <a:ea typeface="Arial"/>
                <a:cs typeface="Arial"/>
                <a:sym typeface="Arial"/>
              </a:defRPr>
            </a:lvl4pPr>
            <a:lvl5pPr indent="0" lvl="4" marL="0" marR="0" algn="r">
              <a:spcBef>
                <a:spcPts val="0"/>
              </a:spcBef>
              <a:spcAft>
                <a:spcPts val="0"/>
              </a:spcAft>
              <a:buNone/>
              <a:defRPr sz="6500">
                <a:solidFill>
                  <a:schemeClr val="dk1"/>
                </a:solidFill>
                <a:latin typeface="Arial"/>
                <a:ea typeface="Arial"/>
                <a:cs typeface="Arial"/>
                <a:sym typeface="Arial"/>
              </a:defRPr>
            </a:lvl5pPr>
            <a:lvl6pPr indent="0" lvl="5" marL="0" marR="0" algn="r">
              <a:spcBef>
                <a:spcPts val="0"/>
              </a:spcBef>
              <a:spcAft>
                <a:spcPts val="0"/>
              </a:spcAft>
              <a:buNone/>
              <a:defRPr sz="6500">
                <a:solidFill>
                  <a:schemeClr val="dk1"/>
                </a:solidFill>
                <a:latin typeface="Arial"/>
                <a:ea typeface="Arial"/>
                <a:cs typeface="Arial"/>
                <a:sym typeface="Arial"/>
              </a:defRPr>
            </a:lvl6pPr>
            <a:lvl7pPr indent="0" lvl="6" marL="0" marR="0" algn="r">
              <a:spcBef>
                <a:spcPts val="0"/>
              </a:spcBef>
              <a:spcAft>
                <a:spcPts val="0"/>
              </a:spcAft>
              <a:buNone/>
              <a:defRPr sz="6500">
                <a:solidFill>
                  <a:schemeClr val="dk1"/>
                </a:solidFill>
                <a:latin typeface="Arial"/>
                <a:ea typeface="Arial"/>
                <a:cs typeface="Arial"/>
                <a:sym typeface="Arial"/>
              </a:defRPr>
            </a:lvl7pPr>
            <a:lvl8pPr indent="0" lvl="7" marL="0" marR="0" algn="r">
              <a:spcBef>
                <a:spcPts val="0"/>
              </a:spcBef>
              <a:spcAft>
                <a:spcPts val="0"/>
              </a:spcAft>
              <a:buNone/>
              <a:defRPr sz="6500">
                <a:solidFill>
                  <a:schemeClr val="dk1"/>
                </a:solidFill>
                <a:latin typeface="Arial"/>
                <a:ea typeface="Arial"/>
                <a:cs typeface="Arial"/>
                <a:sym typeface="Arial"/>
              </a:defRPr>
            </a:lvl8pPr>
            <a:lvl9pPr indent="0" lvl="8" marL="0" marR="0" algn="r">
              <a:spcBef>
                <a:spcPts val="0"/>
              </a:spcBef>
              <a:spcAft>
                <a:spcPts val="0"/>
              </a:spcAft>
              <a:buNone/>
              <a:defRPr sz="65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87" name="Shape 87"/>
        <p:cNvGrpSpPr/>
        <p:nvPr/>
      </p:nvGrpSpPr>
      <p:grpSpPr>
        <a:xfrm>
          <a:off x="0" y="0"/>
          <a:ext cx="0" cy="0"/>
          <a:chOff x="0" y="0"/>
          <a:chExt cx="0" cy="0"/>
        </a:xfrm>
      </p:grpSpPr>
      <p:sp>
        <p:nvSpPr>
          <p:cNvPr id="88" name="Google Shape;88;p14"/>
          <p:cNvSpPr txBox="1"/>
          <p:nvPr>
            <p:ph type="title"/>
          </p:nvPr>
        </p:nvSpPr>
        <p:spPr>
          <a:xfrm rot="5400000">
            <a:off x="23495088" y="9571303"/>
            <a:ext cx="26528713" cy="9874956"/>
          </a:xfrm>
          <a:prstGeom prst="rect">
            <a:avLst/>
          </a:prstGeom>
          <a:noFill/>
          <a:ln>
            <a:noFill/>
          </a:ln>
        </p:spPr>
        <p:txBody>
          <a:bodyPr anchorCtr="0" anchor="ctr" bIns="214200" lIns="428425" spcFirstLastPara="1" rIns="428425" wrap="square" tIns="2142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89" name="Google Shape;89;p14"/>
          <p:cNvSpPr txBox="1"/>
          <p:nvPr>
            <p:ph idx="1" type="body"/>
          </p:nvPr>
        </p:nvSpPr>
        <p:spPr>
          <a:xfrm rot="5400000">
            <a:off x="3676033" y="-237330"/>
            <a:ext cx="26528713" cy="29492222"/>
          </a:xfrm>
          <a:prstGeom prst="rect">
            <a:avLst/>
          </a:prstGeom>
          <a:noFill/>
          <a:ln>
            <a:noFill/>
          </a:ln>
        </p:spPr>
        <p:txBody>
          <a:bodyPr anchorCtr="0" anchor="t" bIns="214200" lIns="428425" spcFirstLastPara="1" rIns="428425" wrap="square" tIns="2142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90" name="Google Shape;90;p14"/>
          <p:cNvSpPr txBox="1"/>
          <p:nvPr>
            <p:ph idx="10" type="dt"/>
          </p:nvPr>
        </p:nvSpPr>
        <p:spPr>
          <a:xfrm>
            <a:off x="2194279" y="28312886"/>
            <a:ext cx="10241844" cy="2159000"/>
          </a:xfrm>
          <a:prstGeom prst="rect">
            <a:avLst/>
          </a:prstGeom>
          <a:noFill/>
          <a:ln>
            <a:noFill/>
          </a:ln>
        </p:spPr>
        <p:txBody>
          <a:bodyPr anchorCtr="0" anchor="t" bIns="214200" lIns="428425" spcFirstLastPara="1" rIns="428425" wrap="square" tIns="2142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1" name="Google Shape;91;p14"/>
          <p:cNvSpPr txBox="1"/>
          <p:nvPr>
            <p:ph idx="11" type="ftr"/>
          </p:nvPr>
        </p:nvSpPr>
        <p:spPr>
          <a:xfrm>
            <a:off x="14995879" y="28312886"/>
            <a:ext cx="13899444" cy="2159000"/>
          </a:xfrm>
          <a:prstGeom prst="rect">
            <a:avLst/>
          </a:prstGeom>
          <a:noFill/>
          <a:ln>
            <a:noFill/>
          </a:ln>
        </p:spPr>
        <p:txBody>
          <a:bodyPr anchorCtr="0" anchor="t" bIns="214200" lIns="428425" spcFirstLastPara="1" rIns="428425" wrap="square" tIns="2142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2" name="Google Shape;92;p14"/>
          <p:cNvSpPr txBox="1"/>
          <p:nvPr>
            <p:ph idx="12" type="sldNum"/>
          </p:nvPr>
        </p:nvSpPr>
        <p:spPr>
          <a:xfrm>
            <a:off x="31455079" y="28312886"/>
            <a:ext cx="10241844" cy="2159000"/>
          </a:xfrm>
          <a:prstGeom prst="rect">
            <a:avLst/>
          </a:prstGeom>
          <a:noFill/>
          <a:ln>
            <a:noFill/>
          </a:ln>
        </p:spPr>
        <p:txBody>
          <a:bodyPr anchorCtr="0" anchor="t" bIns="214200" lIns="428425" spcFirstLastPara="1" rIns="428425" wrap="square" tIns="214200">
            <a:noAutofit/>
          </a:bodyPr>
          <a:lstStyle>
            <a:lvl1pPr indent="0" lvl="0" marL="0" marR="0" algn="r">
              <a:spcBef>
                <a:spcPts val="0"/>
              </a:spcBef>
              <a:spcAft>
                <a:spcPts val="0"/>
              </a:spcAft>
              <a:buNone/>
              <a:defRPr sz="6500">
                <a:solidFill>
                  <a:schemeClr val="dk1"/>
                </a:solidFill>
                <a:latin typeface="Arial"/>
                <a:ea typeface="Arial"/>
                <a:cs typeface="Arial"/>
                <a:sym typeface="Arial"/>
              </a:defRPr>
            </a:lvl1pPr>
            <a:lvl2pPr indent="0" lvl="1" marL="0" marR="0" algn="r">
              <a:spcBef>
                <a:spcPts val="0"/>
              </a:spcBef>
              <a:spcAft>
                <a:spcPts val="0"/>
              </a:spcAft>
              <a:buNone/>
              <a:defRPr sz="6500">
                <a:solidFill>
                  <a:schemeClr val="dk1"/>
                </a:solidFill>
                <a:latin typeface="Arial"/>
                <a:ea typeface="Arial"/>
                <a:cs typeface="Arial"/>
                <a:sym typeface="Arial"/>
              </a:defRPr>
            </a:lvl2pPr>
            <a:lvl3pPr indent="0" lvl="2" marL="0" marR="0" algn="r">
              <a:spcBef>
                <a:spcPts val="0"/>
              </a:spcBef>
              <a:spcAft>
                <a:spcPts val="0"/>
              </a:spcAft>
              <a:buNone/>
              <a:defRPr sz="6500">
                <a:solidFill>
                  <a:schemeClr val="dk1"/>
                </a:solidFill>
                <a:latin typeface="Arial"/>
                <a:ea typeface="Arial"/>
                <a:cs typeface="Arial"/>
                <a:sym typeface="Arial"/>
              </a:defRPr>
            </a:lvl3pPr>
            <a:lvl4pPr indent="0" lvl="3" marL="0" marR="0" algn="r">
              <a:spcBef>
                <a:spcPts val="0"/>
              </a:spcBef>
              <a:spcAft>
                <a:spcPts val="0"/>
              </a:spcAft>
              <a:buNone/>
              <a:defRPr sz="6500">
                <a:solidFill>
                  <a:schemeClr val="dk1"/>
                </a:solidFill>
                <a:latin typeface="Arial"/>
                <a:ea typeface="Arial"/>
                <a:cs typeface="Arial"/>
                <a:sym typeface="Arial"/>
              </a:defRPr>
            </a:lvl4pPr>
            <a:lvl5pPr indent="0" lvl="4" marL="0" marR="0" algn="r">
              <a:spcBef>
                <a:spcPts val="0"/>
              </a:spcBef>
              <a:spcAft>
                <a:spcPts val="0"/>
              </a:spcAft>
              <a:buNone/>
              <a:defRPr sz="6500">
                <a:solidFill>
                  <a:schemeClr val="dk1"/>
                </a:solidFill>
                <a:latin typeface="Arial"/>
                <a:ea typeface="Arial"/>
                <a:cs typeface="Arial"/>
                <a:sym typeface="Arial"/>
              </a:defRPr>
            </a:lvl5pPr>
            <a:lvl6pPr indent="0" lvl="5" marL="0" marR="0" algn="r">
              <a:spcBef>
                <a:spcPts val="0"/>
              </a:spcBef>
              <a:spcAft>
                <a:spcPts val="0"/>
              </a:spcAft>
              <a:buNone/>
              <a:defRPr sz="6500">
                <a:solidFill>
                  <a:schemeClr val="dk1"/>
                </a:solidFill>
                <a:latin typeface="Arial"/>
                <a:ea typeface="Arial"/>
                <a:cs typeface="Arial"/>
                <a:sym typeface="Arial"/>
              </a:defRPr>
            </a:lvl6pPr>
            <a:lvl7pPr indent="0" lvl="6" marL="0" marR="0" algn="r">
              <a:spcBef>
                <a:spcPts val="0"/>
              </a:spcBef>
              <a:spcAft>
                <a:spcPts val="0"/>
              </a:spcAft>
              <a:buNone/>
              <a:defRPr sz="6500">
                <a:solidFill>
                  <a:schemeClr val="dk1"/>
                </a:solidFill>
                <a:latin typeface="Arial"/>
                <a:ea typeface="Arial"/>
                <a:cs typeface="Arial"/>
                <a:sym typeface="Arial"/>
              </a:defRPr>
            </a:lvl7pPr>
            <a:lvl8pPr indent="0" lvl="7" marL="0" marR="0" algn="r">
              <a:spcBef>
                <a:spcPts val="0"/>
              </a:spcBef>
              <a:spcAft>
                <a:spcPts val="0"/>
              </a:spcAft>
              <a:buNone/>
              <a:defRPr sz="6500">
                <a:solidFill>
                  <a:schemeClr val="dk1"/>
                </a:solidFill>
                <a:latin typeface="Arial"/>
                <a:ea typeface="Arial"/>
                <a:cs typeface="Arial"/>
                <a:sym typeface="Arial"/>
              </a:defRPr>
            </a:lvl8pPr>
            <a:lvl9pPr indent="0" lvl="8" marL="0" marR="0" algn="r">
              <a:spcBef>
                <a:spcPts val="0"/>
              </a:spcBef>
              <a:spcAft>
                <a:spcPts val="0"/>
              </a:spcAft>
              <a:buNone/>
              <a:defRPr sz="65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4" name="Shape 24"/>
        <p:cNvGrpSpPr/>
        <p:nvPr/>
      </p:nvGrpSpPr>
      <p:grpSpPr>
        <a:xfrm>
          <a:off x="0" y="0"/>
          <a:ext cx="0" cy="0"/>
          <a:chOff x="0" y="0"/>
          <a:chExt cx="0" cy="0"/>
        </a:xfrm>
      </p:grpSpPr>
      <p:sp>
        <p:nvSpPr>
          <p:cNvPr id="25" name="Google Shape;25;p4"/>
          <p:cNvSpPr txBox="1"/>
          <p:nvPr>
            <p:ph type="ctrTitle"/>
          </p:nvPr>
        </p:nvSpPr>
        <p:spPr>
          <a:xfrm>
            <a:off x="3292123" y="9658526"/>
            <a:ext cx="37306956" cy="6662914"/>
          </a:xfrm>
          <a:prstGeom prst="rect">
            <a:avLst/>
          </a:prstGeom>
          <a:noFill/>
          <a:ln>
            <a:noFill/>
          </a:ln>
        </p:spPr>
        <p:txBody>
          <a:bodyPr anchorCtr="0" anchor="ctr" bIns="214200" lIns="428425" spcFirstLastPara="1" rIns="428425" wrap="square" tIns="2142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6" name="Google Shape;26;p4"/>
          <p:cNvSpPr txBox="1"/>
          <p:nvPr>
            <p:ph idx="1" type="subTitle"/>
          </p:nvPr>
        </p:nvSpPr>
        <p:spPr>
          <a:xfrm>
            <a:off x="6584245" y="17616841"/>
            <a:ext cx="30722711" cy="7946319"/>
          </a:xfrm>
          <a:prstGeom prst="rect">
            <a:avLst/>
          </a:prstGeom>
          <a:noFill/>
          <a:ln>
            <a:noFill/>
          </a:ln>
        </p:spPr>
        <p:txBody>
          <a:bodyPr anchorCtr="0" anchor="t" bIns="214200" lIns="428425" spcFirstLastPara="1" rIns="428425" wrap="square" tIns="214200">
            <a:noAutofit/>
          </a:bodyPr>
          <a:lstStyle>
            <a:lvl1pPr lvl="0" algn="ctr">
              <a:spcBef>
                <a:spcPts val="3000"/>
              </a:spcBef>
              <a:spcAft>
                <a:spcPts val="0"/>
              </a:spcAft>
              <a:buClr>
                <a:schemeClr val="dk1"/>
              </a:buClr>
              <a:buSzPts val="15000"/>
              <a:buFont typeface="Arial"/>
              <a:buNone/>
              <a:defRPr/>
            </a:lvl1pPr>
            <a:lvl2pPr lvl="1" algn="ctr">
              <a:spcBef>
                <a:spcPts val="2620"/>
              </a:spcBef>
              <a:spcAft>
                <a:spcPts val="0"/>
              </a:spcAft>
              <a:buClr>
                <a:schemeClr val="dk1"/>
              </a:buClr>
              <a:buSzPts val="13100"/>
              <a:buFont typeface="Arial"/>
              <a:buNone/>
              <a:defRPr/>
            </a:lvl2pPr>
            <a:lvl3pPr lvl="2" algn="ctr">
              <a:spcBef>
                <a:spcPts val="2260"/>
              </a:spcBef>
              <a:spcAft>
                <a:spcPts val="0"/>
              </a:spcAft>
              <a:buClr>
                <a:schemeClr val="dk1"/>
              </a:buClr>
              <a:buSzPts val="11300"/>
              <a:buFont typeface="Arial"/>
              <a:buNone/>
              <a:defRPr/>
            </a:lvl3pPr>
            <a:lvl4pPr lvl="3" algn="ctr">
              <a:spcBef>
                <a:spcPts val="1880"/>
              </a:spcBef>
              <a:spcAft>
                <a:spcPts val="0"/>
              </a:spcAft>
              <a:buClr>
                <a:schemeClr val="dk1"/>
              </a:buClr>
              <a:buSzPts val="9400"/>
              <a:buFont typeface="Arial"/>
              <a:buNone/>
              <a:defRPr/>
            </a:lvl4pPr>
            <a:lvl5pPr lvl="4" algn="ctr">
              <a:spcBef>
                <a:spcPts val="1880"/>
              </a:spcBef>
              <a:spcAft>
                <a:spcPts val="0"/>
              </a:spcAft>
              <a:buClr>
                <a:schemeClr val="dk1"/>
              </a:buClr>
              <a:buSzPts val="9400"/>
              <a:buFont typeface="Arial"/>
              <a:buNone/>
              <a:defRPr/>
            </a:lvl5pPr>
            <a:lvl6pPr lvl="5" algn="ctr">
              <a:spcBef>
                <a:spcPts val="1880"/>
              </a:spcBef>
              <a:spcAft>
                <a:spcPts val="0"/>
              </a:spcAft>
              <a:buClr>
                <a:schemeClr val="dk1"/>
              </a:buClr>
              <a:buSzPts val="9400"/>
              <a:buFont typeface="Arial"/>
              <a:buNone/>
              <a:defRPr/>
            </a:lvl6pPr>
            <a:lvl7pPr lvl="6" algn="ctr">
              <a:spcBef>
                <a:spcPts val="1880"/>
              </a:spcBef>
              <a:spcAft>
                <a:spcPts val="0"/>
              </a:spcAft>
              <a:buClr>
                <a:schemeClr val="dk1"/>
              </a:buClr>
              <a:buSzPts val="9400"/>
              <a:buFont typeface="Arial"/>
              <a:buNone/>
              <a:defRPr/>
            </a:lvl7pPr>
            <a:lvl8pPr lvl="7" algn="ctr">
              <a:spcBef>
                <a:spcPts val="1880"/>
              </a:spcBef>
              <a:spcAft>
                <a:spcPts val="0"/>
              </a:spcAft>
              <a:buClr>
                <a:schemeClr val="dk1"/>
              </a:buClr>
              <a:buSzPts val="9400"/>
              <a:buFont typeface="Arial"/>
              <a:buNone/>
              <a:defRPr/>
            </a:lvl8pPr>
            <a:lvl9pPr lvl="8" algn="ctr">
              <a:spcBef>
                <a:spcPts val="1880"/>
              </a:spcBef>
              <a:spcAft>
                <a:spcPts val="0"/>
              </a:spcAft>
              <a:buClr>
                <a:schemeClr val="dk1"/>
              </a:buClr>
              <a:buSzPts val="9400"/>
              <a:buFont typeface="Arial"/>
              <a:buNone/>
              <a:defRPr/>
            </a:lvl9pPr>
          </a:lstStyle>
          <a:p/>
        </p:txBody>
      </p:sp>
      <p:sp>
        <p:nvSpPr>
          <p:cNvPr id="27" name="Google Shape;27;p4"/>
          <p:cNvSpPr txBox="1"/>
          <p:nvPr>
            <p:ph idx="10" type="dt"/>
          </p:nvPr>
        </p:nvSpPr>
        <p:spPr>
          <a:xfrm>
            <a:off x="2194279" y="28312886"/>
            <a:ext cx="10241844" cy="2159000"/>
          </a:xfrm>
          <a:prstGeom prst="rect">
            <a:avLst/>
          </a:prstGeom>
          <a:noFill/>
          <a:ln>
            <a:noFill/>
          </a:ln>
        </p:spPr>
        <p:txBody>
          <a:bodyPr anchorCtr="0" anchor="t" bIns="214200" lIns="428425" spcFirstLastPara="1" rIns="428425" wrap="square" tIns="2142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4"/>
          <p:cNvSpPr txBox="1"/>
          <p:nvPr>
            <p:ph idx="11" type="ftr"/>
          </p:nvPr>
        </p:nvSpPr>
        <p:spPr>
          <a:xfrm>
            <a:off x="14995879" y="28312886"/>
            <a:ext cx="13899444" cy="2159000"/>
          </a:xfrm>
          <a:prstGeom prst="rect">
            <a:avLst/>
          </a:prstGeom>
          <a:noFill/>
          <a:ln>
            <a:noFill/>
          </a:ln>
        </p:spPr>
        <p:txBody>
          <a:bodyPr anchorCtr="0" anchor="t" bIns="214200" lIns="428425" spcFirstLastPara="1" rIns="428425" wrap="square" tIns="2142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4"/>
          <p:cNvSpPr txBox="1"/>
          <p:nvPr>
            <p:ph idx="12" type="sldNum"/>
          </p:nvPr>
        </p:nvSpPr>
        <p:spPr>
          <a:xfrm>
            <a:off x="31455079" y="28312886"/>
            <a:ext cx="10241844" cy="2159000"/>
          </a:xfrm>
          <a:prstGeom prst="rect">
            <a:avLst/>
          </a:prstGeom>
          <a:noFill/>
          <a:ln>
            <a:noFill/>
          </a:ln>
        </p:spPr>
        <p:txBody>
          <a:bodyPr anchorCtr="0" anchor="t" bIns="214200" lIns="428425" spcFirstLastPara="1" rIns="428425" wrap="square" tIns="214200">
            <a:noAutofit/>
          </a:bodyPr>
          <a:lstStyle>
            <a:lvl1pPr indent="0" lvl="0" marL="0" marR="0" algn="r">
              <a:spcBef>
                <a:spcPts val="0"/>
              </a:spcBef>
              <a:spcAft>
                <a:spcPts val="0"/>
              </a:spcAft>
              <a:buNone/>
              <a:defRPr sz="6500">
                <a:solidFill>
                  <a:schemeClr val="dk1"/>
                </a:solidFill>
                <a:latin typeface="Arial"/>
                <a:ea typeface="Arial"/>
                <a:cs typeface="Arial"/>
                <a:sym typeface="Arial"/>
              </a:defRPr>
            </a:lvl1pPr>
            <a:lvl2pPr indent="0" lvl="1" marL="0" marR="0" algn="r">
              <a:spcBef>
                <a:spcPts val="0"/>
              </a:spcBef>
              <a:spcAft>
                <a:spcPts val="0"/>
              </a:spcAft>
              <a:buNone/>
              <a:defRPr sz="6500">
                <a:solidFill>
                  <a:schemeClr val="dk1"/>
                </a:solidFill>
                <a:latin typeface="Arial"/>
                <a:ea typeface="Arial"/>
                <a:cs typeface="Arial"/>
                <a:sym typeface="Arial"/>
              </a:defRPr>
            </a:lvl2pPr>
            <a:lvl3pPr indent="0" lvl="2" marL="0" marR="0" algn="r">
              <a:spcBef>
                <a:spcPts val="0"/>
              </a:spcBef>
              <a:spcAft>
                <a:spcPts val="0"/>
              </a:spcAft>
              <a:buNone/>
              <a:defRPr sz="6500">
                <a:solidFill>
                  <a:schemeClr val="dk1"/>
                </a:solidFill>
                <a:latin typeface="Arial"/>
                <a:ea typeface="Arial"/>
                <a:cs typeface="Arial"/>
                <a:sym typeface="Arial"/>
              </a:defRPr>
            </a:lvl3pPr>
            <a:lvl4pPr indent="0" lvl="3" marL="0" marR="0" algn="r">
              <a:spcBef>
                <a:spcPts val="0"/>
              </a:spcBef>
              <a:spcAft>
                <a:spcPts val="0"/>
              </a:spcAft>
              <a:buNone/>
              <a:defRPr sz="6500">
                <a:solidFill>
                  <a:schemeClr val="dk1"/>
                </a:solidFill>
                <a:latin typeface="Arial"/>
                <a:ea typeface="Arial"/>
                <a:cs typeface="Arial"/>
                <a:sym typeface="Arial"/>
              </a:defRPr>
            </a:lvl4pPr>
            <a:lvl5pPr indent="0" lvl="4" marL="0" marR="0" algn="r">
              <a:spcBef>
                <a:spcPts val="0"/>
              </a:spcBef>
              <a:spcAft>
                <a:spcPts val="0"/>
              </a:spcAft>
              <a:buNone/>
              <a:defRPr sz="6500">
                <a:solidFill>
                  <a:schemeClr val="dk1"/>
                </a:solidFill>
                <a:latin typeface="Arial"/>
                <a:ea typeface="Arial"/>
                <a:cs typeface="Arial"/>
                <a:sym typeface="Arial"/>
              </a:defRPr>
            </a:lvl5pPr>
            <a:lvl6pPr indent="0" lvl="5" marL="0" marR="0" algn="r">
              <a:spcBef>
                <a:spcPts val="0"/>
              </a:spcBef>
              <a:spcAft>
                <a:spcPts val="0"/>
              </a:spcAft>
              <a:buNone/>
              <a:defRPr sz="6500">
                <a:solidFill>
                  <a:schemeClr val="dk1"/>
                </a:solidFill>
                <a:latin typeface="Arial"/>
                <a:ea typeface="Arial"/>
                <a:cs typeface="Arial"/>
                <a:sym typeface="Arial"/>
              </a:defRPr>
            </a:lvl6pPr>
            <a:lvl7pPr indent="0" lvl="6" marL="0" marR="0" algn="r">
              <a:spcBef>
                <a:spcPts val="0"/>
              </a:spcBef>
              <a:spcAft>
                <a:spcPts val="0"/>
              </a:spcAft>
              <a:buNone/>
              <a:defRPr sz="6500">
                <a:solidFill>
                  <a:schemeClr val="dk1"/>
                </a:solidFill>
                <a:latin typeface="Arial"/>
                <a:ea typeface="Arial"/>
                <a:cs typeface="Arial"/>
                <a:sym typeface="Arial"/>
              </a:defRPr>
            </a:lvl7pPr>
            <a:lvl8pPr indent="0" lvl="7" marL="0" marR="0" algn="r">
              <a:spcBef>
                <a:spcPts val="0"/>
              </a:spcBef>
              <a:spcAft>
                <a:spcPts val="0"/>
              </a:spcAft>
              <a:buNone/>
              <a:defRPr sz="6500">
                <a:solidFill>
                  <a:schemeClr val="dk1"/>
                </a:solidFill>
                <a:latin typeface="Arial"/>
                <a:ea typeface="Arial"/>
                <a:cs typeface="Arial"/>
                <a:sym typeface="Arial"/>
              </a:defRPr>
            </a:lvl8pPr>
            <a:lvl9pPr indent="0" lvl="8" marL="0" marR="0" algn="r">
              <a:spcBef>
                <a:spcPts val="0"/>
              </a:spcBef>
              <a:spcAft>
                <a:spcPts val="0"/>
              </a:spcAft>
              <a:buNone/>
              <a:defRPr sz="65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0" name="Shape 30"/>
        <p:cNvGrpSpPr/>
        <p:nvPr/>
      </p:nvGrpSpPr>
      <p:grpSpPr>
        <a:xfrm>
          <a:off x="0" y="0"/>
          <a:ext cx="0" cy="0"/>
          <a:chOff x="0" y="0"/>
          <a:chExt cx="0" cy="0"/>
        </a:xfrm>
      </p:grpSpPr>
      <p:sp>
        <p:nvSpPr>
          <p:cNvPr id="31" name="Google Shape;31;p5"/>
          <p:cNvSpPr txBox="1"/>
          <p:nvPr>
            <p:ph type="title"/>
          </p:nvPr>
        </p:nvSpPr>
        <p:spPr>
          <a:xfrm>
            <a:off x="2194279" y="1244424"/>
            <a:ext cx="39502644" cy="5181600"/>
          </a:xfrm>
          <a:prstGeom prst="rect">
            <a:avLst/>
          </a:prstGeom>
          <a:noFill/>
          <a:ln>
            <a:noFill/>
          </a:ln>
        </p:spPr>
        <p:txBody>
          <a:bodyPr anchorCtr="0" anchor="ctr" bIns="214200" lIns="428425" spcFirstLastPara="1" rIns="428425" wrap="square" tIns="2142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2" name="Google Shape;32;p5"/>
          <p:cNvSpPr txBox="1"/>
          <p:nvPr>
            <p:ph idx="1" type="body"/>
          </p:nvPr>
        </p:nvSpPr>
        <p:spPr>
          <a:xfrm>
            <a:off x="2194279" y="7253641"/>
            <a:ext cx="39502644" cy="20519496"/>
          </a:xfrm>
          <a:prstGeom prst="rect">
            <a:avLst/>
          </a:prstGeom>
          <a:noFill/>
          <a:ln>
            <a:noFill/>
          </a:ln>
        </p:spPr>
        <p:txBody>
          <a:bodyPr anchorCtr="0" anchor="t" bIns="214200" lIns="428425" spcFirstLastPara="1" rIns="428425" wrap="square" tIns="2142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33" name="Google Shape;33;p5"/>
          <p:cNvSpPr txBox="1"/>
          <p:nvPr>
            <p:ph idx="10" type="dt"/>
          </p:nvPr>
        </p:nvSpPr>
        <p:spPr>
          <a:xfrm>
            <a:off x="2194279" y="28312886"/>
            <a:ext cx="10241844" cy="2159000"/>
          </a:xfrm>
          <a:prstGeom prst="rect">
            <a:avLst/>
          </a:prstGeom>
          <a:noFill/>
          <a:ln>
            <a:noFill/>
          </a:ln>
        </p:spPr>
        <p:txBody>
          <a:bodyPr anchorCtr="0" anchor="t" bIns="214200" lIns="428425" spcFirstLastPara="1" rIns="428425" wrap="square" tIns="2142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5"/>
          <p:cNvSpPr txBox="1"/>
          <p:nvPr>
            <p:ph idx="11" type="ftr"/>
          </p:nvPr>
        </p:nvSpPr>
        <p:spPr>
          <a:xfrm>
            <a:off x="14995879" y="28312886"/>
            <a:ext cx="13899444" cy="2159000"/>
          </a:xfrm>
          <a:prstGeom prst="rect">
            <a:avLst/>
          </a:prstGeom>
          <a:noFill/>
          <a:ln>
            <a:noFill/>
          </a:ln>
        </p:spPr>
        <p:txBody>
          <a:bodyPr anchorCtr="0" anchor="t" bIns="214200" lIns="428425" spcFirstLastPara="1" rIns="428425" wrap="square" tIns="2142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5"/>
          <p:cNvSpPr txBox="1"/>
          <p:nvPr>
            <p:ph idx="12" type="sldNum"/>
          </p:nvPr>
        </p:nvSpPr>
        <p:spPr>
          <a:xfrm>
            <a:off x="31455079" y="28312886"/>
            <a:ext cx="10241844" cy="2159000"/>
          </a:xfrm>
          <a:prstGeom prst="rect">
            <a:avLst/>
          </a:prstGeom>
          <a:noFill/>
          <a:ln>
            <a:noFill/>
          </a:ln>
        </p:spPr>
        <p:txBody>
          <a:bodyPr anchorCtr="0" anchor="t" bIns="214200" lIns="428425" spcFirstLastPara="1" rIns="428425" wrap="square" tIns="214200">
            <a:noAutofit/>
          </a:bodyPr>
          <a:lstStyle>
            <a:lvl1pPr indent="0" lvl="0" marL="0" marR="0" algn="r">
              <a:spcBef>
                <a:spcPts val="0"/>
              </a:spcBef>
              <a:spcAft>
                <a:spcPts val="0"/>
              </a:spcAft>
              <a:buNone/>
              <a:defRPr sz="6500">
                <a:solidFill>
                  <a:schemeClr val="dk1"/>
                </a:solidFill>
                <a:latin typeface="Arial"/>
                <a:ea typeface="Arial"/>
                <a:cs typeface="Arial"/>
                <a:sym typeface="Arial"/>
              </a:defRPr>
            </a:lvl1pPr>
            <a:lvl2pPr indent="0" lvl="1" marL="0" marR="0" algn="r">
              <a:spcBef>
                <a:spcPts val="0"/>
              </a:spcBef>
              <a:spcAft>
                <a:spcPts val="0"/>
              </a:spcAft>
              <a:buNone/>
              <a:defRPr sz="6500">
                <a:solidFill>
                  <a:schemeClr val="dk1"/>
                </a:solidFill>
                <a:latin typeface="Arial"/>
                <a:ea typeface="Arial"/>
                <a:cs typeface="Arial"/>
                <a:sym typeface="Arial"/>
              </a:defRPr>
            </a:lvl2pPr>
            <a:lvl3pPr indent="0" lvl="2" marL="0" marR="0" algn="r">
              <a:spcBef>
                <a:spcPts val="0"/>
              </a:spcBef>
              <a:spcAft>
                <a:spcPts val="0"/>
              </a:spcAft>
              <a:buNone/>
              <a:defRPr sz="6500">
                <a:solidFill>
                  <a:schemeClr val="dk1"/>
                </a:solidFill>
                <a:latin typeface="Arial"/>
                <a:ea typeface="Arial"/>
                <a:cs typeface="Arial"/>
                <a:sym typeface="Arial"/>
              </a:defRPr>
            </a:lvl3pPr>
            <a:lvl4pPr indent="0" lvl="3" marL="0" marR="0" algn="r">
              <a:spcBef>
                <a:spcPts val="0"/>
              </a:spcBef>
              <a:spcAft>
                <a:spcPts val="0"/>
              </a:spcAft>
              <a:buNone/>
              <a:defRPr sz="6500">
                <a:solidFill>
                  <a:schemeClr val="dk1"/>
                </a:solidFill>
                <a:latin typeface="Arial"/>
                <a:ea typeface="Arial"/>
                <a:cs typeface="Arial"/>
                <a:sym typeface="Arial"/>
              </a:defRPr>
            </a:lvl4pPr>
            <a:lvl5pPr indent="0" lvl="4" marL="0" marR="0" algn="r">
              <a:spcBef>
                <a:spcPts val="0"/>
              </a:spcBef>
              <a:spcAft>
                <a:spcPts val="0"/>
              </a:spcAft>
              <a:buNone/>
              <a:defRPr sz="6500">
                <a:solidFill>
                  <a:schemeClr val="dk1"/>
                </a:solidFill>
                <a:latin typeface="Arial"/>
                <a:ea typeface="Arial"/>
                <a:cs typeface="Arial"/>
                <a:sym typeface="Arial"/>
              </a:defRPr>
            </a:lvl5pPr>
            <a:lvl6pPr indent="0" lvl="5" marL="0" marR="0" algn="r">
              <a:spcBef>
                <a:spcPts val="0"/>
              </a:spcBef>
              <a:spcAft>
                <a:spcPts val="0"/>
              </a:spcAft>
              <a:buNone/>
              <a:defRPr sz="6500">
                <a:solidFill>
                  <a:schemeClr val="dk1"/>
                </a:solidFill>
                <a:latin typeface="Arial"/>
                <a:ea typeface="Arial"/>
                <a:cs typeface="Arial"/>
                <a:sym typeface="Arial"/>
              </a:defRPr>
            </a:lvl6pPr>
            <a:lvl7pPr indent="0" lvl="6" marL="0" marR="0" algn="r">
              <a:spcBef>
                <a:spcPts val="0"/>
              </a:spcBef>
              <a:spcAft>
                <a:spcPts val="0"/>
              </a:spcAft>
              <a:buNone/>
              <a:defRPr sz="6500">
                <a:solidFill>
                  <a:schemeClr val="dk1"/>
                </a:solidFill>
                <a:latin typeface="Arial"/>
                <a:ea typeface="Arial"/>
                <a:cs typeface="Arial"/>
                <a:sym typeface="Arial"/>
              </a:defRPr>
            </a:lvl7pPr>
            <a:lvl8pPr indent="0" lvl="7" marL="0" marR="0" algn="r">
              <a:spcBef>
                <a:spcPts val="0"/>
              </a:spcBef>
              <a:spcAft>
                <a:spcPts val="0"/>
              </a:spcAft>
              <a:buNone/>
              <a:defRPr sz="6500">
                <a:solidFill>
                  <a:schemeClr val="dk1"/>
                </a:solidFill>
                <a:latin typeface="Arial"/>
                <a:ea typeface="Arial"/>
                <a:cs typeface="Arial"/>
                <a:sym typeface="Arial"/>
              </a:defRPr>
            </a:lvl8pPr>
            <a:lvl9pPr indent="0" lvl="8" marL="0" marR="0" algn="r">
              <a:spcBef>
                <a:spcPts val="0"/>
              </a:spcBef>
              <a:spcAft>
                <a:spcPts val="0"/>
              </a:spcAft>
              <a:buNone/>
              <a:defRPr sz="65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6" name="Shape 36"/>
        <p:cNvGrpSpPr/>
        <p:nvPr/>
      </p:nvGrpSpPr>
      <p:grpSpPr>
        <a:xfrm>
          <a:off x="0" y="0"/>
          <a:ext cx="0" cy="0"/>
          <a:chOff x="0" y="0"/>
          <a:chExt cx="0" cy="0"/>
        </a:xfrm>
      </p:grpSpPr>
      <p:sp>
        <p:nvSpPr>
          <p:cNvPr id="37" name="Google Shape;37;p6"/>
          <p:cNvSpPr txBox="1"/>
          <p:nvPr>
            <p:ph type="title"/>
          </p:nvPr>
        </p:nvSpPr>
        <p:spPr>
          <a:xfrm>
            <a:off x="3467101" y="19978248"/>
            <a:ext cx="37306956" cy="6174140"/>
          </a:xfrm>
          <a:prstGeom prst="rect">
            <a:avLst/>
          </a:prstGeom>
          <a:noFill/>
          <a:ln>
            <a:noFill/>
          </a:ln>
        </p:spPr>
        <p:txBody>
          <a:bodyPr anchorCtr="0" anchor="t" bIns="214200" lIns="428425" spcFirstLastPara="1" rIns="428425" wrap="square" tIns="214200">
            <a:noAutofit/>
          </a:bodyPr>
          <a:lstStyle>
            <a:lvl1pPr lvl="0" algn="l">
              <a:spcBef>
                <a:spcPts val="0"/>
              </a:spcBef>
              <a:spcAft>
                <a:spcPts val="0"/>
              </a:spcAft>
              <a:buSzPts val="1400"/>
              <a:buNone/>
              <a:defRPr b="1" sz="36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8" name="Google Shape;38;p6"/>
          <p:cNvSpPr txBox="1"/>
          <p:nvPr>
            <p:ph idx="1" type="body"/>
          </p:nvPr>
        </p:nvSpPr>
        <p:spPr>
          <a:xfrm>
            <a:off x="3467101" y="13177397"/>
            <a:ext cx="37306956" cy="6800850"/>
          </a:xfrm>
          <a:prstGeom prst="rect">
            <a:avLst/>
          </a:prstGeom>
          <a:noFill/>
          <a:ln>
            <a:noFill/>
          </a:ln>
        </p:spPr>
        <p:txBody>
          <a:bodyPr anchorCtr="0" anchor="b" bIns="214200" lIns="428425" spcFirstLastPara="1" rIns="428425" wrap="square" tIns="214200">
            <a:noAutofit/>
          </a:bodyPr>
          <a:lstStyle>
            <a:lvl1pPr indent="-228600" lvl="0" marL="457200" algn="l">
              <a:spcBef>
                <a:spcPts val="360"/>
              </a:spcBef>
              <a:spcAft>
                <a:spcPts val="0"/>
              </a:spcAft>
              <a:buClr>
                <a:schemeClr val="dk1"/>
              </a:buClr>
              <a:buSzPts val="1800"/>
              <a:buFont typeface="Arial"/>
              <a:buNone/>
              <a:defRPr sz="1800"/>
            </a:lvl1pPr>
            <a:lvl2pPr indent="-228600" lvl="1" marL="914400" algn="l">
              <a:spcBef>
                <a:spcPts val="320"/>
              </a:spcBef>
              <a:spcAft>
                <a:spcPts val="0"/>
              </a:spcAft>
              <a:buClr>
                <a:schemeClr val="dk1"/>
              </a:buClr>
              <a:buSzPts val="1600"/>
              <a:buFont typeface="Arial"/>
              <a:buNone/>
              <a:defRPr sz="1600"/>
            </a:lvl2pPr>
            <a:lvl3pPr indent="-228600" lvl="2" marL="1371600" algn="l">
              <a:spcBef>
                <a:spcPts val="300"/>
              </a:spcBef>
              <a:spcAft>
                <a:spcPts val="0"/>
              </a:spcAft>
              <a:buClr>
                <a:schemeClr val="dk1"/>
              </a:buClr>
              <a:buSzPts val="1500"/>
              <a:buFont typeface="Arial"/>
              <a:buNone/>
              <a:defRPr sz="1500"/>
            </a:lvl3pPr>
            <a:lvl4pPr indent="-228600" lvl="3" marL="1828800" algn="l">
              <a:spcBef>
                <a:spcPts val="260"/>
              </a:spcBef>
              <a:spcAft>
                <a:spcPts val="0"/>
              </a:spcAft>
              <a:buClr>
                <a:schemeClr val="dk1"/>
              </a:buClr>
              <a:buSzPts val="1300"/>
              <a:buFont typeface="Arial"/>
              <a:buNone/>
              <a:defRPr sz="1300"/>
            </a:lvl4pPr>
            <a:lvl5pPr indent="-228600" lvl="4" marL="2286000" algn="l">
              <a:spcBef>
                <a:spcPts val="260"/>
              </a:spcBef>
              <a:spcAft>
                <a:spcPts val="0"/>
              </a:spcAft>
              <a:buClr>
                <a:schemeClr val="dk1"/>
              </a:buClr>
              <a:buSzPts val="1300"/>
              <a:buFont typeface="Arial"/>
              <a:buNone/>
              <a:defRPr sz="1300"/>
            </a:lvl5pPr>
            <a:lvl6pPr indent="-228600" lvl="5" marL="2743200" algn="l">
              <a:spcBef>
                <a:spcPts val="260"/>
              </a:spcBef>
              <a:spcAft>
                <a:spcPts val="0"/>
              </a:spcAft>
              <a:buClr>
                <a:schemeClr val="dk1"/>
              </a:buClr>
              <a:buSzPts val="1300"/>
              <a:buFont typeface="Arial"/>
              <a:buNone/>
              <a:defRPr sz="1300"/>
            </a:lvl6pPr>
            <a:lvl7pPr indent="-228600" lvl="6" marL="3200400" algn="l">
              <a:spcBef>
                <a:spcPts val="260"/>
              </a:spcBef>
              <a:spcAft>
                <a:spcPts val="0"/>
              </a:spcAft>
              <a:buClr>
                <a:schemeClr val="dk1"/>
              </a:buClr>
              <a:buSzPts val="1300"/>
              <a:buFont typeface="Arial"/>
              <a:buNone/>
              <a:defRPr sz="1300"/>
            </a:lvl7pPr>
            <a:lvl8pPr indent="-228600" lvl="7" marL="3657600" algn="l">
              <a:spcBef>
                <a:spcPts val="260"/>
              </a:spcBef>
              <a:spcAft>
                <a:spcPts val="0"/>
              </a:spcAft>
              <a:buClr>
                <a:schemeClr val="dk1"/>
              </a:buClr>
              <a:buSzPts val="1300"/>
              <a:buFont typeface="Arial"/>
              <a:buNone/>
              <a:defRPr sz="1300"/>
            </a:lvl8pPr>
            <a:lvl9pPr indent="-228600" lvl="8" marL="4114800" algn="l">
              <a:spcBef>
                <a:spcPts val="260"/>
              </a:spcBef>
              <a:spcAft>
                <a:spcPts val="0"/>
              </a:spcAft>
              <a:buClr>
                <a:schemeClr val="dk1"/>
              </a:buClr>
              <a:buSzPts val="1300"/>
              <a:buFont typeface="Arial"/>
              <a:buNone/>
              <a:defRPr sz="1300"/>
            </a:lvl9pPr>
          </a:lstStyle>
          <a:p/>
        </p:txBody>
      </p:sp>
      <p:sp>
        <p:nvSpPr>
          <p:cNvPr id="39" name="Google Shape;39;p6"/>
          <p:cNvSpPr txBox="1"/>
          <p:nvPr>
            <p:ph idx="10" type="dt"/>
          </p:nvPr>
        </p:nvSpPr>
        <p:spPr>
          <a:xfrm>
            <a:off x="2194279" y="28312886"/>
            <a:ext cx="10241844" cy="2159000"/>
          </a:xfrm>
          <a:prstGeom prst="rect">
            <a:avLst/>
          </a:prstGeom>
          <a:noFill/>
          <a:ln>
            <a:noFill/>
          </a:ln>
        </p:spPr>
        <p:txBody>
          <a:bodyPr anchorCtr="0" anchor="t" bIns="214200" lIns="428425" spcFirstLastPara="1" rIns="428425" wrap="square" tIns="2142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 name="Google Shape;40;p6"/>
          <p:cNvSpPr txBox="1"/>
          <p:nvPr>
            <p:ph idx="11" type="ftr"/>
          </p:nvPr>
        </p:nvSpPr>
        <p:spPr>
          <a:xfrm>
            <a:off x="14995879" y="28312886"/>
            <a:ext cx="13899444" cy="2159000"/>
          </a:xfrm>
          <a:prstGeom prst="rect">
            <a:avLst/>
          </a:prstGeom>
          <a:noFill/>
          <a:ln>
            <a:noFill/>
          </a:ln>
        </p:spPr>
        <p:txBody>
          <a:bodyPr anchorCtr="0" anchor="t" bIns="214200" lIns="428425" spcFirstLastPara="1" rIns="428425" wrap="square" tIns="2142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6"/>
          <p:cNvSpPr txBox="1"/>
          <p:nvPr>
            <p:ph idx="12" type="sldNum"/>
          </p:nvPr>
        </p:nvSpPr>
        <p:spPr>
          <a:xfrm>
            <a:off x="31455079" y="28312886"/>
            <a:ext cx="10241844" cy="2159000"/>
          </a:xfrm>
          <a:prstGeom prst="rect">
            <a:avLst/>
          </a:prstGeom>
          <a:noFill/>
          <a:ln>
            <a:noFill/>
          </a:ln>
        </p:spPr>
        <p:txBody>
          <a:bodyPr anchorCtr="0" anchor="t" bIns="214200" lIns="428425" spcFirstLastPara="1" rIns="428425" wrap="square" tIns="214200">
            <a:noAutofit/>
          </a:bodyPr>
          <a:lstStyle>
            <a:lvl1pPr indent="0" lvl="0" marL="0" marR="0" algn="r">
              <a:spcBef>
                <a:spcPts val="0"/>
              </a:spcBef>
              <a:spcAft>
                <a:spcPts val="0"/>
              </a:spcAft>
              <a:buNone/>
              <a:defRPr sz="6500">
                <a:solidFill>
                  <a:schemeClr val="dk1"/>
                </a:solidFill>
                <a:latin typeface="Arial"/>
                <a:ea typeface="Arial"/>
                <a:cs typeface="Arial"/>
                <a:sym typeface="Arial"/>
              </a:defRPr>
            </a:lvl1pPr>
            <a:lvl2pPr indent="0" lvl="1" marL="0" marR="0" algn="r">
              <a:spcBef>
                <a:spcPts val="0"/>
              </a:spcBef>
              <a:spcAft>
                <a:spcPts val="0"/>
              </a:spcAft>
              <a:buNone/>
              <a:defRPr sz="6500">
                <a:solidFill>
                  <a:schemeClr val="dk1"/>
                </a:solidFill>
                <a:latin typeface="Arial"/>
                <a:ea typeface="Arial"/>
                <a:cs typeface="Arial"/>
                <a:sym typeface="Arial"/>
              </a:defRPr>
            </a:lvl2pPr>
            <a:lvl3pPr indent="0" lvl="2" marL="0" marR="0" algn="r">
              <a:spcBef>
                <a:spcPts val="0"/>
              </a:spcBef>
              <a:spcAft>
                <a:spcPts val="0"/>
              </a:spcAft>
              <a:buNone/>
              <a:defRPr sz="6500">
                <a:solidFill>
                  <a:schemeClr val="dk1"/>
                </a:solidFill>
                <a:latin typeface="Arial"/>
                <a:ea typeface="Arial"/>
                <a:cs typeface="Arial"/>
                <a:sym typeface="Arial"/>
              </a:defRPr>
            </a:lvl3pPr>
            <a:lvl4pPr indent="0" lvl="3" marL="0" marR="0" algn="r">
              <a:spcBef>
                <a:spcPts val="0"/>
              </a:spcBef>
              <a:spcAft>
                <a:spcPts val="0"/>
              </a:spcAft>
              <a:buNone/>
              <a:defRPr sz="6500">
                <a:solidFill>
                  <a:schemeClr val="dk1"/>
                </a:solidFill>
                <a:latin typeface="Arial"/>
                <a:ea typeface="Arial"/>
                <a:cs typeface="Arial"/>
                <a:sym typeface="Arial"/>
              </a:defRPr>
            </a:lvl4pPr>
            <a:lvl5pPr indent="0" lvl="4" marL="0" marR="0" algn="r">
              <a:spcBef>
                <a:spcPts val="0"/>
              </a:spcBef>
              <a:spcAft>
                <a:spcPts val="0"/>
              </a:spcAft>
              <a:buNone/>
              <a:defRPr sz="6500">
                <a:solidFill>
                  <a:schemeClr val="dk1"/>
                </a:solidFill>
                <a:latin typeface="Arial"/>
                <a:ea typeface="Arial"/>
                <a:cs typeface="Arial"/>
                <a:sym typeface="Arial"/>
              </a:defRPr>
            </a:lvl5pPr>
            <a:lvl6pPr indent="0" lvl="5" marL="0" marR="0" algn="r">
              <a:spcBef>
                <a:spcPts val="0"/>
              </a:spcBef>
              <a:spcAft>
                <a:spcPts val="0"/>
              </a:spcAft>
              <a:buNone/>
              <a:defRPr sz="6500">
                <a:solidFill>
                  <a:schemeClr val="dk1"/>
                </a:solidFill>
                <a:latin typeface="Arial"/>
                <a:ea typeface="Arial"/>
                <a:cs typeface="Arial"/>
                <a:sym typeface="Arial"/>
              </a:defRPr>
            </a:lvl6pPr>
            <a:lvl7pPr indent="0" lvl="6" marL="0" marR="0" algn="r">
              <a:spcBef>
                <a:spcPts val="0"/>
              </a:spcBef>
              <a:spcAft>
                <a:spcPts val="0"/>
              </a:spcAft>
              <a:buNone/>
              <a:defRPr sz="6500">
                <a:solidFill>
                  <a:schemeClr val="dk1"/>
                </a:solidFill>
                <a:latin typeface="Arial"/>
                <a:ea typeface="Arial"/>
                <a:cs typeface="Arial"/>
                <a:sym typeface="Arial"/>
              </a:defRPr>
            </a:lvl7pPr>
            <a:lvl8pPr indent="0" lvl="7" marL="0" marR="0" algn="r">
              <a:spcBef>
                <a:spcPts val="0"/>
              </a:spcBef>
              <a:spcAft>
                <a:spcPts val="0"/>
              </a:spcAft>
              <a:buNone/>
              <a:defRPr sz="6500">
                <a:solidFill>
                  <a:schemeClr val="dk1"/>
                </a:solidFill>
                <a:latin typeface="Arial"/>
                <a:ea typeface="Arial"/>
                <a:cs typeface="Arial"/>
                <a:sym typeface="Arial"/>
              </a:defRPr>
            </a:lvl8pPr>
            <a:lvl9pPr indent="0" lvl="8" marL="0" marR="0" algn="r">
              <a:spcBef>
                <a:spcPts val="0"/>
              </a:spcBef>
              <a:spcAft>
                <a:spcPts val="0"/>
              </a:spcAft>
              <a:buNone/>
              <a:defRPr sz="65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42" name="Shape 42"/>
        <p:cNvGrpSpPr/>
        <p:nvPr/>
      </p:nvGrpSpPr>
      <p:grpSpPr>
        <a:xfrm>
          <a:off x="0" y="0"/>
          <a:ext cx="0" cy="0"/>
          <a:chOff x="0" y="0"/>
          <a:chExt cx="0" cy="0"/>
        </a:xfrm>
      </p:grpSpPr>
      <p:sp>
        <p:nvSpPr>
          <p:cNvPr id="43" name="Google Shape;43;p7"/>
          <p:cNvSpPr txBox="1"/>
          <p:nvPr>
            <p:ph type="title"/>
          </p:nvPr>
        </p:nvSpPr>
        <p:spPr>
          <a:xfrm>
            <a:off x="2194279" y="1244424"/>
            <a:ext cx="39502644" cy="5181600"/>
          </a:xfrm>
          <a:prstGeom prst="rect">
            <a:avLst/>
          </a:prstGeom>
          <a:noFill/>
          <a:ln>
            <a:noFill/>
          </a:ln>
        </p:spPr>
        <p:txBody>
          <a:bodyPr anchorCtr="0" anchor="ctr" bIns="214200" lIns="428425" spcFirstLastPara="1" rIns="428425" wrap="square" tIns="2142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4" name="Google Shape;44;p7"/>
          <p:cNvSpPr txBox="1"/>
          <p:nvPr>
            <p:ph idx="1" type="body"/>
          </p:nvPr>
        </p:nvSpPr>
        <p:spPr>
          <a:xfrm>
            <a:off x="2194279" y="7253641"/>
            <a:ext cx="19683588" cy="20519496"/>
          </a:xfrm>
          <a:prstGeom prst="rect">
            <a:avLst/>
          </a:prstGeom>
          <a:noFill/>
          <a:ln>
            <a:noFill/>
          </a:ln>
        </p:spPr>
        <p:txBody>
          <a:bodyPr anchorCtr="0" anchor="t" bIns="214200" lIns="428425" spcFirstLastPara="1" rIns="428425" wrap="square" tIns="214200">
            <a:noAutofit/>
          </a:bodyPr>
          <a:lstStyle>
            <a:lvl1pPr indent="-393700" lvl="0" marL="457200" algn="l">
              <a:spcBef>
                <a:spcPts val="520"/>
              </a:spcBef>
              <a:spcAft>
                <a:spcPts val="0"/>
              </a:spcAft>
              <a:buClr>
                <a:schemeClr val="dk1"/>
              </a:buClr>
              <a:buSzPts val="2600"/>
              <a:buFont typeface="Arial"/>
              <a:buChar char="•"/>
              <a:defRPr sz="2600"/>
            </a:lvl1pPr>
            <a:lvl2pPr indent="-368300" lvl="1" marL="914400" algn="l">
              <a:spcBef>
                <a:spcPts val="440"/>
              </a:spcBef>
              <a:spcAft>
                <a:spcPts val="0"/>
              </a:spcAft>
              <a:buClr>
                <a:schemeClr val="dk1"/>
              </a:buClr>
              <a:buSzPts val="2200"/>
              <a:buFont typeface="Arial"/>
              <a:buChar char="–"/>
              <a:defRPr sz="2200"/>
            </a:lvl2pPr>
            <a:lvl3pPr indent="-342900" lvl="2" marL="1371600" algn="l">
              <a:spcBef>
                <a:spcPts val="360"/>
              </a:spcBef>
              <a:spcAft>
                <a:spcPts val="0"/>
              </a:spcAft>
              <a:buClr>
                <a:schemeClr val="dk1"/>
              </a:buClr>
              <a:buSzPts val="1800"/>
              <a:buFont typeface="Arial"/>
              <a:buChar char="•"/>
              <a:defRPr sz="1800"/>
            </a:lvl3pPr>
            <a:lvl4pPr indent="-330200" lvl="3" marL="1828800" algn="l">
              <a:spcBef>
                <a:spcPts val="320"/>
              </a:spcBef>
              <a:spcAft>
                <a:spcPts val="0"/>
              </a:spcAft>
              <a:buClr>
                <a:schemeClr val="dk1"/>
              </a:buClr>
              <a:buSzPts val="1600"/>
              <a:buFont typeface="Arial"/>
              <a:buChar char="–"/>
              <a:defRPr sz="1600"/>
            </a:lvl4pPr>
            <a:lvl5pPr indent="-330200" lvl="4" marL="2286000" algn="l">
              <a:spcBef>
                <a:spcPts val="320"/>
              </a:spcBef>
              <a:spcAft>
                <a:spcPts val="0"/>
              </a:spcAft>
              <a:buClr>
                <a:schemeClr val="dk1"/>
              </a:buClr>
              <a:buSzPts val="1600"/>
              <a:buFont typeface="Arial"/>
              <a:buChar char="»"/>
              <a:defRPr sz="1600"/>
            </a:lvl5pPr>
            <a:lvl6pPr indent="-330200" lvl="5" marL="2743200" algn="l">
              <a:spcBef>
                <a:spcPts val="320"/>
              </a:spcBef>
              <a:spcAft>
                <a:spcPts val="0"/>
              </a:spcAft>
              <a:buClr>
                <a:schemeClr val="dk1"/>
              </a:buClr>
              <a:buSzPts val="1600"/>
              <a:buFont typeface="Arial"/>
              <a:buChar char="»"/>
              <a:defRPr sz="1600"/>
            </a:lvl6pPr>
            <a:lvl7pPr indent="-330200" lvl="6" marL="3200400" algn="l">
              <a:spcBef>
                <a:spcPts val="320"/>
              </a:spcBef>
              <a:spcAft>
                <a:spcPts val="0"/>
              </a:spcAft>
              <a:buClr>
                <a:schemeClr val="dk1"/>
              </a:buClr>
              <a:buSzPts val="1600"/>
              <a:buFont typeface="Arial"/>
              <a:buChar char="»"/>
              <a:defRPr sz="1600"/>
            </a:lvl7pPr>
            <a:lvl8pPr indent="-330200" lvl="7" marL="3657600" algn="l">
              <a:spcBef>
                <a:spcPts val="320"/>
              </a:spcBef>
              <a:spcAft>
                <a:spcPts val="0"/>
              </a:spcAft>
              <a:buClr>
                <a:schemeClr val="dk1"/>
              </a:buClr>
              <a:buSzPts val="1600"/>
              <a:buFont typeface="Arial"/>
              <a:buChar char="»"/>
              <a:defRPr sz="1600"/>
            </a:lvl8pPr>
            <a:lvl9pPr indent="-330200" lvl="8" marL="4114800" algn="l">
              <a:spcBef>
                <a:spcPts val="320"/>
              </a:spcBef>
              <a:spcAft>
                <a:spcPts val="0"/>
              </a:spcAft>
              <a:buClr>
                <a:schemeClr val="dk1"/>
              </a:buClr>
              <a:buSzPts val="1600"/>
              <a:buFont typeface="Arial"/>
              <a:buChar char="»"/>
              <a:defRPr sz="1600"/>
            </a:lvl9pPr>
          </a:lstStyle>
          <a:p/>
        </p:txBody>
      </p:sp>
      <p:sp>
        <p:nvSpPr>
          <p:cNvPr id="45" name="Google Shape;45;p7"/>
          <p:cNvSpPr txBox="1"/>
          <p:nvPr>
            <p:ph idx="2" type="body"/>
          </p:nvPr>
        </p:nvSpPr>
        <p:spPr>
          <a:xfrm>
            <a:off x="22013334" y="7253641"/>
            <a:ext cx="19683589" cy="20519496"/>
          </a:xfrm>
          <a:prstGeom prst="rect">
            <a:avLst/>
          </a:prstGeom>
          <a:noFill/>
          <a:ln>
            <a:noFill/>
          </a:ln>
        </p:spPr>
        <p:txBody>
          <a:bodyPr anchorCtr="0" anchor="t" bIns="214200" lIns="428425" spcFirstLastPara="1" rIns="428425" wrap="square" tIns="214200">
            <a:noAutofit/>
          </a:bodyPr>
          <a:lstStyle>
            <a:lvl1pPr indent="-393700" lvl="0" marL="457200" algn="l">
              <a:spcBef>
                <a:spcPts val="520"/>
              </a:spcBef>
              <a:spcAft>
                <a:spcPts val="0"/>
              </a:spcAft>
              <a:buClr>
                <a:schemeClr val="dk1"/>
              </a:buClr>
              <a:buSzPts val="2600"/>
              <a:buFont typeface="Arial"/>
              <a:buChar char="•"/>
              <a:defRPr sz="2600"/>
            </a:lvl1pPr>
            <a:lvl2pPr indent="-368300" lvl="1" marL="914400" algn="l">
              <a:spcBef>
                <a:spcPts val="440"/>
              </a:spcBef>
              <a:spcAft>
                <a:spcPts val="0"/>
              </a:spcAft>
              <a:buClr>
                <a:schemeClr val="dk1"/>
              </a:buClr>
              <a:buSzPts val="2200"/>
              <a:buFont typeface="Arial"/>
              <a:buChar char="–"/>
              <a:defRPr sz="2200"/>
            </a:lvl2pPr>
            <a:lvl3pPr indent="-342900" lvl="2" marL="1371600" algn="l">
              <a:spcBef>
                <a:spcPts val="360"/>
              </a:spcBef>
              <a:spcAft>
                <a:spcPts val="0"/>
              </a:spcAft>
              <a:buClr>
                <a:schemeClr val="dk1"/>
              </a:buClr>
              <a:buSzPts val="1800"/>
              <a:buFont typeface="Arial"/>
              <a:buChar char="•"/>
              <a:defRPr sz="1800"/>
            </a:lvl3pPr>
            <a:lvl4pPr indent="-330200" lvl="3" marL="1828800" algn="l">
              <a:spcBef>
                <a:spcPts val="320"/>
              </a:spcBef>
              <a:spcAft>
                <a:spcPts val="0"/>
              </a:spcAft>
              <a:buClr>
                <a:schemeClr val="dk1"/>
              </a:buClr>
              <a:buSzPts val="1600"/>
              <a:buFont typeface="Arial"/>
              <a:buChar char="–"/>
              <a:defRPr sz="1600"/>
            </a:lvl4pPr>
            <a:lvl5pPr indent="-330200" lvl="4" marL="2286000" algn="l">
              <a:spcBef>
                <a:spcPts val="320"/>
              </a:spcBef>
              <a:spcAft>
                <a:spcPts val="0"/>
              </a:spcAft>
              <a:buClr>
                <a:schemeClr val="dk1"/>
              </a:buClr>
              <a:buSzPts val="1600"/>
              <a:buFont typeface="Arial"/>
              <a:buChar char="»"/>
              <a:defRPr sz="1600"/>
            </a:lvl5pPr>
            <a:lvl6pPr indent="-330200" lvl="5" marL="2743200" algn="l">
              <a:spcBef>
                <a:spcPts val="320"/>
              </a:spcBef>
              <a:spcAft>
                <a:spcPts val="0"/>
              </a:spcAft>
              <a:buClr>
                <a:schemeClr val="dk1"/>
              </a:buClr>
              <a:buSzPts val="1600"/>
              <a:buFont typeface="Arial"/>
              <a:buChar char="»"/>
              <a:defRPr sz="1600"/>
            </a:lvl6pPr>
            <a:lvl7pPr indent="-330200" lvl="6" marL="3200400" algn="l">
              <a:spcBef>
                <a:spcPts val="320"/>
              </a:spcBef>
              <a:spcAft>
                <a:spcPts val="0"/>
              </a:spcAft>
              <a:buClr>
                <a:schemeClr val="dk1"/>
              </a:buClr>
              <a:buSzPts val="1600"/>
              <a:buFont typeface="Arial"/>
              <a:buChar char="»"/>
              <a:defRPr sz="1600"/>
            </a:lvl7pPr>
            <a:lvl8pPr indent="-330200" lvl="7" marL="3657600" algn="l">
              <a:spcBef>
                <a:spcPts val="320"/>
              </a:spcBef>
              <a:spcAft>
                <a:spcPts val="0"/>
              </a:spcAft>
              <a:buClr>
                <a:schemeClr val="dk1"/>
              </a:buClr>
              <a:buSzPts val="1600"/>
              <a:buFont typeface="Arial"/>
              <a:buChar char="»"/>
              <a:defRPr sz="1600"/>
            </a:lvl8pPr>
            <a:lvl9pPr indent="-330200" lvl="8" marL="4114800" algn="l">
              <a:spcBef>
                <a:spcPts val="320"/>
              </a:spcBef>
              <a:spcAft>
                <a:spcPts val="0"/>
              </a:spcAft>
              <a:buClr>
                <a:schemeClr val="dk1"/>
              </a:buClr>
              <a:buSzPts val="1600"/>
              <a:buFont typeface="Arial"/>
              <a:buChar char="»"/>
              <a:defRPr sz="1600"/>
            </a:lvl9pPr>
          </a:lstStyle>
          <a:p/>
        </p:txBody>
      </p:sp>
      <p:sp>
        <p:nvSpPr>
          <p:cNvPr id="46" name="Google Shape;46;p7"/>
          <p:cNvSpPr txBox="1"/>
          <p:nvPr>
            <p:ph idx="10" type="dt"/>
          </p:nvPr>
        </p:nvSpPr>
        <p:spPr>
          <a:xfrm>
            <a:off x="2194279" y="28312886"/>
            <a:ext cx="10241844" cy="2159000"/>
          </a:xfrm>
          <a:prstGeom prst="rect">
            <a:avLst/>
          </a:prstGeom>
          <a:noFill/>
          <a:ln>
            <a:noFill/>
          </a:ln>
        </p:spPr>
        <p:txBody>
          <a:bodyPr anchorCtr="0" anchor="t" bIns="214200" lIns="428425" spcFirstLastPara="1" rIns="428425" wrap="square" tIns="2142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7"/>
          <p:cNvSpPr txBox="1"/>
          <p:nvPr>
            <p:ph idx="11" type="ftr"/>
          </p:nvPr>
        </p:nvSpPr>
        <p:spPr>
          <a:xfrm>
            <a:off x="14995879" y="28312886"/>
            <a:ext cx="13899444" cy="2159000"/>
          </a:xfrm>
          <a:prstGeom prst="rect">
            <a:avLst/>
          </a:prstGeom>
          <a:noFill/>
          <a:ln>
            <a:noFill/>
          </a:ln>
        </p:spPr>
        <p:txBody>
          <a:bodyPr anchorCtr="0" anchor="t" bIns="214200" lIns="428425" spcFirstLastPara="1" rIns="428425" wrap="square" tIns="2142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7"/>
          <p:cNvSpPr txBox="1"/>
          <p:nvPr>
            <p:ph idx="12" type="sldNum"/>
          </p:nvPr>
        </p:nvSpPr>
        <p:spPr>
          <a:xfrm>
            <a:off x="31455079" y="28312886"/>
            <a:ext cx="10241844" cy="2159000"/>
          </a:xfrm>
          <a:prstGeom prst="rect">
            <a:avLst/>
          </a:prstGeom>
          <a:noFill/>
          <a:ln>
            <a:noFill/>
          </a:ln>
        </p:spPr>
        <p:txBody>
          <a:bodyPr anchorCtr="0" anchor="t" bIns="214200" lIns="428425" spcFirstLastPara="1" rIns="428425" wrap="square" tIns="214200">
            <a:noAutofit/>
          </a:bodyPr>
          <a:lstStyle>
            <a:lvl1pPr indent="0" lvl="0" marL="0" marR="0" algn="r">
              <a:spcBef>
                <a:spcPts val="0"/>
              </a:spcBef>
              <a:spcAft>
                <a:spcPts val="0"/>
              </a:spcAft>
              <a:buNone/>
              <a:defRPr sz="6500">
                <a:solidFill>
                  <a:schemeClr val="dk1"/>
                </a:solidFill>
                <a:latin typeface="Arial"/>
                <a:ea typeface="Arial"/>
                <a:cs typeface="Arial"/>
                <a:sym typeface="Arial"/>
              </a:defRPr>
            </a:lvl1pPr>
            <a:lvl2pPr indent="0" lvl="1" marL="0" marR="0" algn="r">
              <a:spcBef>
                <a:spcPts val="0"/>
              </a:spcBef>
              <a:spcAft>
                <a:spcPts val="0"/>
              </a:spcAft>
              <a:buNone/>
              <a:defRPr sz="6500">
                <a:solidFill>
                  <a:schemeClr val="dk1"/>
                </a:solidFill>
                <a:latin typeface="Arial"/>
                <a:ea typeface="Arial"/>
                <a:cs typeface="Arial"/>
                <a:sym typeface="Arial"/>
              </a:defRPr>
            </a:lvl2pPr>
            <a:lvl3pPr indent="0" lvl="2" marL="0" marR="0" algn="r">
              <a:spcBef>
                <a:spcPts val="0"/>
              </a:spcBef>
              <a:spcAft>
                <a:spcPts val="0"/>
              </a:spcAft>
              <a:buNone/>
              <a:defRPr sz="6500">
                <a:solidFill>
                  <a:schemeClr val="dk1"/>
                </a:solidFill>
                <a:latin typeface="Arial"/>
                <a:ea typeface="Arial"/>
                <a:cs typeface="Arial"/>
                <a:sym typeface="Arial"/>
              </a:defRPr>
            </a:lvl3pPr>
            <a:lvl4pPr indent="0" lvl="3" marL="0" marR="0" algn="r">
              <a:spcBef>
                <a:spcPts val="0"/>
              </a:spcBef>
              <a:spcAft>
                <a:spcPts val="0"/>
              </a:spcAft>
              <a:buNone/>
              <a:defRPr sz="6500">
                <a:solidFill>
                  <a:schemeClr val="dk1"/>
                </a:solidFill>
                <a:latin typeface="Arial"/>
                <a:ea typeface="Arial"/>
                <a:cs typeface="Arial"/>
                <a:sym typeface="Arial"/>
              </a:defRPr>
            </a:lvl4pPr>
            <a:lvl5pPr indent="0" lvl="4" marL="0" marR="0" algn="r">
              <a:spcBef>
                <a:spcPts val="0"/>
              </a:spcBef>
              <a:spcAft>
                <a:spcPts val="0"/>
              </a:spcAft>
              <a:buNone/>
              <a:defRPr sz="6500">
                <a:solidFill>
                  <a:schemeClr val="dk1"/>
                </a:solidFill>
                <a:latin typeface="Arial"/>
                <a:ea typeface="Arial"/>
                <a:cs typeface="Arial"/>
                <a:sym typeface="Arial"/>
              </a:defRPr>
            </a:lvl5pPr>
            <a:lvl6pPr indent="0" lvl="5" marL="0" marR="0" algn="r">
              <a:spcBef>
                <a:spcPts val="0"/>
              </a:spcBef>
              <a:spcAft>
                <a:spcPts val="0"/>
              </a:spcAft>
              <a:buNone/>
              <a:defRPr sz="6500">
                <a:solidFill>
                  <a:schemeClr val="dk1"/>
                </a:solidFill>
                <a:latin typeface="Arial"/>
                <a:ea typeface="Arial"/>
                <a:cs typeface="Arial"/>
                <a:sym typeface="Arial"/>
              </a:defRPr>
            </a:lvl6pPr>
            <a:lvl7pPr indent="0" lvl="6" marL="0" marR="0" algn="r">
              <a:spcBef>
                <a:spcPts val="0"/>
              </a:spcBef>
              <a:spcAft>
                <a:spcPts val="0"/>
              </a:spcAft>
              <a:buNone/>
              <a:defRPr sz="6500">
                <a:solidFill>
                  <a:schemeClr val="dk1"/>
                </a:solidFill>
                <a:latin typeface="Arial"/>
                <a:ea typeface="Arial"/>
                <a:cs typeface="Arial"/>
                <a:sym typeface="Arial"/>
              </a:defRPr>
            </a:lvl7pPr>
            <a:lvl8pPr indent="0" lvl="7" marL="0" marR="0" algn="r">
              <a:spcBef>
                <a:spcPts val="0"/>
              </a:spcBef>
              <a:spcAft>
                <a:spcPts val="0"/>
              </a:spcAft>
              <a:buNone/>
              <a:defRPr sz="6500">
                <a:solidFill>
                  <a:schemeClr val="dk1"/>
                </a:solidFill>
                <a:latin typeface="Arial"/>
                <a:ea typeface="Arial"/>
                <a:cs typeface="Arial"/>
                <a:sym typeface="Arial"/>
              </a:defRPr>
            </a:lvl8pPr>
            <a:lvl9pPr indent="0" lvl="8" marL="0" marR="0" algn="r">
              <a:spcBef>
                <a:spcPts val="0"/>
              </a:spcBef>
              <a:spcAft>
                <a:spcPts val="0"/>
              </a:spcAft>
              <a:buNone/>
              <a:defRPr sz="65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9" name="Shape 49"/>
        <p:cNvGrpSpPr/>
        <p:nvPr/>
      </p:nvGrpSpPr>
      <p:grpSpPr>
        <a:xfrm>
          <a:off x="0" y="0"/>
          <a:ext cx="0" cy="0"/>
          <a:chOff x="0" y="0"/>
          <a:chExt cx="0" cy="0"/>
        </a:xfrm>
      </p:grpSpPr>
      <p:sp>
        <p:nvSpPr>
          <p:cNvPr id="50" name="Google Shape;50;p8"/>
          <p:cNvSpPr txBox="1"/>
          <p:nvPr>
            <p:ph type="title"/>
          </p:nvPr>
        </p:nvSpPr>
        <p:spPr>
          <a:xfrm>
            <a:off x="2194279" y="1244424"/>
            <a:ext cx="39502644" cy="5181600"/>
          </a:xfrm>
          <a:prstGeom prst="rect">
            <a:avLst/>
          </a:prstGeom>
          <a:noFill/>
          <a:ln>
            <a:noFill/>
          </a:ln>
        </p:spPr>
        <p:txBody>
          <a:bodyPr anchorCtr="0" anchor="ctr" bIns="214200" lIns="428425" spcFirstLastPara="1" rIns="428425" wrap="square" tIns="2142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1" name="Google Shape;51;p8"/>
          <p:cNvSpPr txBox="1"/>
          <p:nvPr>
            <p:ph idx="1" type="body"/>
          </p:nvPr>
        </p:nvSpPr>
        <p:spPr>
          <a:xfrm>
            <a:off x="2194278" y="6959777"/>
            <a:ext cx="19392900" cy="2899657"/>
          </a:xfrm>
          <a:prstGeom prst="rect">
            <a:avLst/>
          </a:prstGeom>
          <a:noFill/>
          <a:ln>
            <a:noFill/>
          </a:ln>
        </p:spPr>
        <p:txBody>
          <a:bodyPr anchorCtr="0" anchor="b" bIns="214200" lIns="428425" spcFirstLastPara="1" rIns="428425" wrap="square" tIns="214200">
            <a:noAutofit/>
          </a:bodyPr>
          <a:lstStyle>
            <a:lvl1pPr indent="-228600" lvl="0" marL="457200" algn="l">
              <a:spcBef>
                <a:spcPts val="440"/>
              </a:spcBef>
              <a:spcAft>
                <a:spcPts val="0"/>
              </a:spcAft>
              <a:buClr>
                <a:schemeClr val="dk1"/>
              </a:buClr>
              <a:buSzPts val="2200"/>
              <a:buFont typeface="Arial"/>
              <a:buNone/>
              <a:defRPr b="1" sz="2200"/>
            </a:lvl1pPr>
            <a:lvl2pPr indent="-228600" lvl="1" marL="914400" algn="l">
              <a:spcBef>
                <a:spcPts val="360"/>
              </a:spcBef>
              <a:spcAft>
                <a:spcPts val="0"/>
              </a:spcAft>
              <a:buClr>
                <a:schemeClr val="dk1"/>
              </a:buClr>
              <a:buSzPts val="1800"/>
              <a:buFont typeface="Arial"/>
              <a:buNone/>
              <a:defRPr b="1" sz="1800"/>
            </a:lvl2pPr>
            <a:lvl3pPr indent="-228600" lvl="2" marL="1371600" algn="l">
              <a:spcBef>
                <a:spcPts val="320"/>
              </a:spcBef>
              <a:spcAft>
                <a:spcPts val="0"/>
              </a:spcAft>
              <a:buClr>
                <a:schemeClr val="dk1"/>
              </a:buClr>
              <a:buSzPts val="1600"/>
              <a:buFont typeface="Arial"/>
              <a:buNone/>
              <a:defRPr b="1" sz="1600"/>
            </a:lvl3pPr>
            <a:lvl4pPr indent="-228600" lvl="3" marL="1828800" algn="l">
              <a:spcBef>
                <a:spcPts val="300"/>
              </a:spcBef>
              <a:spcAft>
                <a:spcPts val="0"/>
              </a:spcAft>
              <a:buClr>
                <a:schemeClr val="dk1"/>
              </a:buClr>
              <a:buSzPts val="1500"/>
              <a:buFont typeface="Arial"/>
              <a:buNone/>
              <a:defRPr b="1" sz="1500"/>
            </a:lvl4pPr>
            <a:lvl5pPr indent="-228600" lvl="4" marL="2286000" algn="l">
              <a:spcBef>
                <a:spcPts val="300"/>
              </a:spcBef>
              <a:spcAft>
                <a:spcPts val="0"/>
              </a:spcAft>
              <a:buClr>
                <a:schemeClr val="dk1"/>
              </a:buClr>
              <a:buSzPts val="1500"/>
              <a:buFont typeface="Arial"/>
              <a:buNone/>
              <a:defRPr b="1" sz="1500"/>
            </a:lvl5pPr>
            <a:lvl6pPr indent="-228600" lvl="5" marL="2743200" algn="l">
              <a:spcBef>
                <a:spcPts val="300"/>
              </a:spcBef>
              <a:spcAft>
                <a:spcPts val="0"/>
              </a:spcAft>
              <a:buClr>
                <a:schemeClr val="dk1"/>
              </a:buClr>
              <a:buSzPts val="1500"/>
              <a:buFont typeface="Arial"/>
              <a:buNone/>
              <a:defRPr b="1" sz="1500"/>
            </a:lvl6pPr>
            <a:lvl7pPr indent="-228600" lvl="6" marL="3200400" algn="l">
              <a:spcBef>
                <a:spcPts val="300"/>
              </a:spcBef>
              <a:spcAft>
                <a:spcPts val="0"/>
              </a:spcAft>
              <a:buClr>
                <a:schemeClr val="dk1"/>
              </a:buClr>
              <a:buSzPts val="1500"/>
              <a:buFont typeface="Arial"/>
              <a:buNone/>
              <a:defRPr b="1" sz="1500"/>
            </a:lvl7pPr>
            <a:lvl8pPr indent="-228600" lvl="7" marL="3657600" algn="l">
              <a:spcBef>
                <a:spcPts val="300"/>
              </a:spcBef>
              <a:spcAft>
                <a:spcPts val="0"/>
              </a:spcAft>
              <a:buClr>
                <a:schemeClr val="dk1"/>
              </a:buClr>
              <a:buSzPts val="1500"/>
              <a:buFont typeface="Arial"/>
              <a:buNone/>
              <a:defRPr b="1" sz="1500"/>
            </a:lvl8pPr>
            <a:lvl9pPr indent="-228600" lvl="8" marL="4114800" algn="l">
              <a:spcBef>
                <a:spcPts val="300"/>
              </a:spcBef>
              <a:spcAft>
                <a:spcPts val="0"/>
              </a:spcAft>
              <a:buClr>
                <a:schemeClr val="dk1"/>
              </a:buClr>
              <a:buSzPts val="1500"/>
              <a:buFont typeface="Arial"/>
              <a:buNone/>
              <a:defRPr b="1" sz="1500"/>
            </a:lvl9pPr>
          </a:lstStyle>
          <a:p/>
        </p:txBody>
      </p:sp>
      <p:sp>
        <p:nvSpPr>
          <p:cNvPr id="52" name="Google Shape;52;p8"/>
          <p:cNvSpPr txBox="1"/>
          <p:nvPr>
            <p:ph idx="2" type="body"/>
          </p:nvPr>
        </p:nvSpPr>
        <p:spPr>
          <a:xfrm>
            <a:off x="2194278" y="9859434"/>
            <a:ext cx="19392900" cy="17912204"/>
          </a:xfrm>
          <a:prstGeom prst="rect">
            <a:avLst/>
          </a:prstGeom>
          <a:noFill/>
          <a:ln>
            <a:noFill/>
          </a:ln>
        </p:spPr>
        <p:txBody>
          <a:bodyPr anchorCtr="0" anchor="t" bIns="214200" lIns="428425" spcFirstLastPara="1" rIns="428425" wrap="square" tIns="214200">
            <a:noAutofit/>
          </a:bodyPr>
          <a:lstStyle>
            <a:lvl1pPr indent="-368300" lvl="0" marL="457200" algn="l">
              <a:spcBef>
                <a:spcPts val="440"/>
              </a:spcBef>
              <a:spcAft>
                <a:spcPts val="0"/>
              </a:spcAft>
              <a:buClr>
                <a:schemeClr val="dk1"/>
              </a:buClr>
              <a:buSzPts val="2200"/>
              <a:buFont typeface="Arial"/>
              <a:buChar char="•"/>
              <a:defRPr sz="2200"/>
            </a:lvl1pPr>
            <a:lvl2pPr indent="-342900" lvl="1" marL="914400" algn="l">
              <a:spcBef>
                <a:spcPts val="360"/>
              </a:spcBef>
              <a:spcAft>
                <a:spcPts val="0"/>
              </a:spcAft>
              <a:buClr>
                <a:schemeClr val="dk1"/>
              </a:buClr>
              <a:buSzPts val="1800"/>
              <a:buFont typeface="Arial"/>
              <a:buChar char="–"/>
              <a:defRPr sz="1800"/>
            </a:lvl2pPr>
            <a:lvl3pPr indent="-330200" lvl="2" marL="1371600" algn="l">
              <a:spcBef>
                <a:spcPts val="320"/>
              </a:spcBef>
              <a:spcAft>
                <a:spcPts val="0"/>
              </a:spcAft>
              <a:buClr>
                <a:schemeClr val="dk1"/>
              </a:buClr>
              <a:buSzPts val="1600"/>
              <a:buFont typeface="Arial"/>
              <a:buChar char="•"/>
              <a:defRPr sz="1600"/>
            </a:lvl3pPr>
            <a:lvl4pPr indent="-323850" lvl="3" marL="1828800" algn="l">
              <a:spcBef>
                <a:spcPts val="300"/>
              </a:spcBef>
              <a:spcAft>
                <a:spcPts val="0"/>
              </a:spcAft>
              <a:buClr>
                <a:schemeClr val="dk1"/>
              </a:buClr>
              <a:buSzPts val="1500"/>
              <a:buFont typeface="Arial"/>
              <a:buChar char="–"/>
              <a:defRPr sz="1500"/>
            </a:lvl4pPr>
            <a:lvl5pPr indent="-323850" lvl="4" marL="2286000" algn="l">
              <a:spcBef>
                <a:spcPts val="300"/>
              </a:spcBef>
              <a:spcAft>
                <a:spcPts val="0"/>
              </a:spcAft>
              <a:buClr>
                <a:schemeClr val="dk1"/>
              </a:buClr>
              <a:buSzPts val="1500"/>
              <a:buFont typeface="Arial"/>
              <a:buChar char="»"/>
              <a:defRPr sz="1500"/>
            </a:lvl5pPr>
            <a:lvl6pPr indent="-323850" lvl="5" marL="2743200" algn="l">
              <a:spcBef>
                <a:spcPts val="300"/>
              </a:spcBef>
              <a:spcAft>
                <a:spcPts val="0"/>
              </a:spcAft>
              <a:buClr>
                <a:schemeClr val="dk1"/>
              </a:buClr>
              <a:buSzPts val="1500"/>
              <a:buFont typeface="Arial"/>
              <a:buChar char="»"/>
              <a:defRPr sz="1500"/>
            </a:lvl6pPr>
            <a:lvl7pPr indent="-323850" lvl="6" marL="3200400" algn="l">
              <a:spcBef>
                <a:spcPts val="300"/>
              </a:spcBef>
              <a:spcAft>
                <a:spcPts val="0"/>
              </a:spcAft>
              <a:buClr>
                <a:schemeClr val="dk1"/>
              </a:buClr>
              <a:buSzPts val="1500"/>
              <a:buFont typeface="Arial"/>
              <a:buChar char="»"/>
              <a:defRPr sz="1500"/>
            </a:lvl7pPr>
            <a:lvl8pPr indent="-323850" lvl="7" marL="3657600" algn="l">
              <a:spcBef>
                <a:spcPts val="300"/>
              </a:spcBef>
              <a:spcAft>
                <a:spcPts val="0"/>
              </a:spcAft>
              <a:buClr>
                <a:schemeClr val="dk1"/>
              </a:buClr>
              <a:buSzPts val="1500"/>
              <a:buFont typeface="Arial"/>
              <a:buChar char="»"/>
              <a:defRPr sz="1500"/>
            </a:lvl8pPr>
            <a:lvl9pPr indent="-323850" lvl="8" marL="4114800" algn="l">
              <a:spcBef>
                <a:spcPts val="300"/>
              </a:spcBef>
              <a:spcAft>
                <a:spcPts val="0"/>
              </a:spcAft>
              <a:buClr>
                <a:schemeClr val="dk1"/>
              </a:buClr>
              <a:buSzPts val="1500"/>
              <a:buFont typeface="Arial"/>
              <a:buChar char="»"/>
              <a:defRPr sz="1500"/>
            </a:lvl9pPr>
          </a:lstStyle>
          <a:p/>
        </p:txBody>
      </p:sp>
      <p:sp>
        <p:nvSpPr>
          <p:cNvPr id="53" name="Google Shape;53;p8"/>
          <p:cNvSpPr txBox="1"/>
          <p:nvPr>
            <p:ph idx="3" type="body"/>
          </p:nvPr>
        </p:nvSpPr>
        <p:spPr>
          <a:xfrm>
            <a:off x="22295556" y="6959777"/>
            <a:ext cx="19401367" cy="2899657"/>
          </a:xfrm>
          <a:prstGeom prst="rect">
            <a:avLst/>
          </a:prstGeom>
          <a:noFill/>
          <a:ln>
            <a:noFill/>
          </a:ln>
        </p:spPr>
        <p:txBody>
          <a:bodyPr anchorCtr="0" anchor="b" bIns="214200" lIns="428425" spcFirstLastPara="1" rIns="428425" wrap="square" tIns="214200">
            <a:noAutofit/>
          </a:bodyPr>
          <a:lstStyle>
            <a:lvl1pPr indent="-228600" lvl="0" marL="457200" algn="l">
              <a:spcBef>
                <a:spcPts val="440"/>
              </a:spcBef>
              <a:spcAft>
                <a:spcPts val="0"/>
              </a:spcAft>
              <a:buClr>
                <a:schemeClr val="dk1"/>
              </a:buClr>
              <a:buSzPts val="2200"/>
              <a:buFont typeface="Arial"/>
              <a:buNone/>
              <a:defRPr b="1" sz="2200"/>
            </a:lvl1pPr>
            <a:lvl2pPr indent="-228600" lvl="1" marL="914400" algn="l">
              <a:spcBef>
                <a:spcPts val="360"/>
              </a:spcBef>
              <a:spcAft>
                <a:spcPts val="0"/>
              </a:spcAft>
              <a:buClr>
                <a:schemeClr val="dk1"/>
              </a:buClr>
              <a:buSzPts val="1800"/>
              <a:buFont typeface="Arial"/>
              <a:buNone/>
              <a:defRPr b="1" sz="1800"/>
            </a:lvl2pPr>
            <a:lvl3pPr indent="-228600" lvl="2" marL="1371600" algn="l">
              <a:spcBef>
                <a:spcPts val="320"/>
              </a:spcBef>
              <a:spcAft>
                <a:spcPts val="0"/>
              </a:spcAft>
              <a:buClr>
                <a:schemeClr val="dk1"/>
              </a:buClr>
              <a:buSzPts val="1600"/>
              <a:buFont typeface="Arial"/>
              <a:buNone/>
              <a:defRPr b="1" sz="1600"/>
            </a:lvl3pPr>
            <a:lvl4pPr indent="-228600" lvl="3" marL="1828800" algn="l">
              <a:spcBef>
                <a:spcPts val="300"/>
              </a:spcBef>
              <a:spcAft>
                <a:spcPts val="0"/>
              </a:spcAft>
              <a:buClr>
                <a:schemeClr val="dk1"/>
              </a:buClr>
              <a:buSzPts val="1500"/>
              <a:buFont typeface="Arial"/>
              <a:buNone/>
              <a:defRPr b="1" sz="1500"/>
            </a:lvl4pPr>
            <a:lvl5pPr indent="-228600" lvl="4" marL="2286000" algn="l">
              <a:spcBef>
                <a:spcPts val="300"/>
              </a:spcBef>
              <a:spcAft>
                <a:spcPts val="0"/>
              </a:spcAft>
              <a:buClr>
                <a:schemeClr val="dk1"/>
              </a:buClr>
              <a:buSzPts val="1500"/>
              <a:buFont typeface="Arial"/>
              <a:buNone/>
              <a:defRPr b="1" sz="1500"/>
            </a:lvl5pPr>
            <a:lvl6pPr indent="-228600" lvl="5" marL="2743200" algn="l">
              <a:spcBef>
                <a:spcPts val="300"/>
              </a:spcBef>
              <a:spcAft>
                <a:spcPts val="0"/>
              </a:spcAft>
              <a:buClr>
                <a:schemeClr val="dk1"/>
              </a:buClr>
              <a:buSzPts val="1500"/>
              <a:buFont typeface="Arial"/>
              <a:buNone/>
              <a:defRPr b="1" sz="1500"/>
            </a:lvl6pPr>
            <a:lvl7pPr indent="-228600" lvl="6" marL="3200400" algn="l">
              <a:spcBef>
                <a:spcPts val="300"/>
              </a:spcBef>
              <a:spcAft>
                <a:spcPts val="0"/>
              </a:spcAft>
              <a:buClr>
                <a:schemeClr val="dk1"/>
              </a:buClr>
              <a:buSzPts val="1500"/>
              <a:buFont typeface="Arial"/>
              <a:buNone/>
              <a:defRPr b="1" sz="1500"/>
            </a:lvl7pPr>
            <a:lvl8pPr indent="-228600" lvl="7" marL="3657600" algn="l">
              <a:spcBef>
                <a:spcPts val="300"/>
              </a:spcBef>
              <a:spcAft>
                <a:spcPts val="0"/>
              </a:spcAft>
              <a:buClr>
                <a:schemeClr val="dk1"/>
              </a:buClr>
              <a:buSzPts val="1500"/>
              <a:buFont typeface="Arial"/>
              <a:buNone/>
              <a:defRPr b="1" sz="1500"/>
            </a:lvl8pPr>
            <a:lvl9pPr indent="-228600" lvl="8" marL="4114800" algn="l">
              <a:spcBef>
                <a:spcPts val="300"/>
              </a:spcBef>
              <a:spcAft>
                <a:spcPts val="0"/>
              </a:spcAft>
              <a:buClr>
                <a:schemeClr val="dk1"/>
              </a:buClr>
              <a:buSzPts val="1500"/>
              <a:buFont typeface="Arial"/>
              <a:buNone/>
              <a:defRPr b="1" sz="1500"/>
            </a:lvl9pPr>
          </a:lstStyle>
          <a:p/>
        </p:txBody>
      </p:sp>
      <p:sp>
        <p:nvSpPr>
          <p:cNvPr id="54" name="Google Shape;54;p8"/>
          <p:cNvSpPr txBox="1"/>
          <p:nvPr>
            <p:ph idx="4" type="body"/>
          </p:nvPr>
        </p:nvSpPr>
        <p:spPr>
          <a:xfrm>
            <a:off x="22295556" y="9859434"/>
            <a:ext cx="19401367" cy="17912204"/>
          </a:xfrm>
          <a:prstGeom prst="rect">
            <a:avLst/>
          </a:prstGeom>
          <a:noFill/>
          <a:ln>
            <a:noFill/>
          </a:ln>
        </p:spPr>
        <p:txBody>
          <a:bodyPr anchorCtr="0" anchor="t" bIns="214200" lIns="428425" spcFirstLastPara="1" rIns="428425" wrap="square" tIns="214200">
            <a:noAutofit/>
          </a:bodyPr>
          <a:lstStyle>
            <a:lvl1pPr indent="-368300" lvl="0" marL="457200" algn="l">
              <a:spcBef>
                <a:spcPts val="440"/>
              </a:spcBef>
              <a:spcAft>
                <a:spcPts val="0"/>
              </a:spcAft>
              <a:buClr>
                <a:schemeClr val="dk1"/>
              </a:buClr>
              <a:buSzPts val="2200"/>
              <a:buFont typeface="Arial"/>
              <a:buChar char="•"/>
              <a:defRPr sz="2200"/>
            </a:lvl1pPr>
            <a:lvl2pPr indent="-342900" lvl="1" marL="914400" algn="l">
              <a:spcBef>
                <a:spcPts val="360"/>
              </a:spcBef>
              <a:spcAft>
                <a:spcPts val="0"/>
              </a:spcAft>
              <a:buClr>
                <a:schemeClr val="dk1"/>
              </a:buClr>
              <a:buSzPts val="1800"/>
              <a:buFont typeface="Arial"/>
              <a:buChar char="–"/>
              <a:defRPr sz="1800"/>
            </a:lvl2pPr>
            <a:lvl3pPr indent="-330200" lvl="2" marL="1371600" algn="l">
              <a:spcBef>
                <a:spcPts val="320"/>
              </a:spcBef>
              <a:spcAft>
                <a:spcPts val="0"/>
              </a:spcAft>
              <a:buClr>
                <a:schemeClr val="dk1"/>
              </a:buClr>
              <a:buSzPts val="1600"/>
              <a:buFont typeface="Arial"/>
              <a:buChar char="•"/>
              <a:defRPr sz="1600"/>
            </a:lvl3pPr>
            <a:lvl4pPr indent="-323850" lvl="3" marL="1828800" algn="l">
              <a:spcBef>
                <a:spcPts val="300"/>
              </a:spcBef>
              <a:spcAft>
                <a:spcPts val="0"/>
              </a:spcAft>
              <a:buClr>
                <a:schemeClr val="dk1"/>
              </a:buClr>
              <a:buSzPts val="1500"/>
              <a:buFont typeface="Arial"/>
              <a:buChar char="–"/>
              <a:defRPr sz="1500"/>
            </a:lvl4pPr>
            <a:lvl5pPr indent="-323850" lvl="4" marL="2286000" algn="l">
              <a:spcBef>
                <a:spcPts val="300"/>
              </a:spcBef>
              <a:spcAft>
                <a:spcPts val="0"/>
              </a:spcAft>
              <a:buClr>
                <a:schemeClr val="dk1"/>
              </a:buClr>
              <a:buSzPts val="1500"/>
              <a:buFont typeface="Arial"/>
              <a:buChar char="»"/>
              <a:defRPr sz="1500"/>
            </a:lvl5pPr>
            <a:lvl6pPr indent="-323850" lvl="5" marL="2743200" algn="l">
              <a:spcBef>
                <a:spcPts val="300"/>
              </a:spcBef>
              <a:spcAft>
                <a:spcPts val="0"/>
              </a:spcAft>
              <a:buClr>
                <a:schemeClr val="dk1"/>
              </a:buClr>
              <a:buSzPts val="1500"/>
              <a:buFont typeface="Arial"/>
              <a:buChar char="»"/>
              <a:defRPr sz="1500"/>
            </a:lvl6pPr>
            <a:lvl7pPr indent="-323850" lvl="6" marL="3200400" algn="l">
              <a:spcBef>
                <a:spcPts val="300"/>
              </a:spcBef>
              <a:spcAft>
                <a:spcPts val="0"/>
              </a:spcAft>
              <a:buClr>
                <a:schemeClr val="dk1"/>
              </a:buClr>
              <a:buSzPts val="1500"/>
              <a:buFont typeface="Arial"/>
              <a:buChar char="»"/>
              <a:defRPr sz="1500"/>
            </a:lvl7pPr>
            <a:lvl8pPr indent="-323850" lvl="7" marL="3657600" algn="l">
              <a:spcBef>
                <a:spcPts val="300"/>
              </a:spcBef>
              <a:spcAft>
                <a:spcPts val="0"/>
              </a:spcAft>
              <a:buClr>
                <a:schemeClr val="dk1"/>
              </a:buClr>
              <a:buSzPts val="1500"/>
              <a:buFont typeface="Arial"/>
              <a:buChar char="»"/>
              <a:defRPr sz="1500"/>
            </a:lvl8pPr>
            <a:lvl9pPr indent="-323850" lvl="8" marL="4114800" algn="l">
              <a:spcBef>
                <a:spcPts val="300"/>
              </a:spcBef>
              <a:spcAft>
                <a:spcPts val="0"/>
              </a:spcAft>
              <a:buClr>
                <a:schemeClr val="dk1"/>
              </a:buClr>
              <a:buSzPts val="1500"/>
              <a:buFont typeface="Arial"/>
              <a:buChar char="»"/>
              <a:defRPr sz="1500"/>
            </a:lvl9pPr>
          </a:lstStyle>
          <a:p/>
        </p:txBody>
      </p:sp>
      <p:sp>
        <p:nvSpPr>
          <p:cNvPr id="55" name="Google Shape;55;p8"/>
          <p:cNvSpPr txBox="1"/>
          <p:nvPr>
            <p:ph idx="10" type="dt"/>
          </p:nvPr>
        </p:nvSpPr>
        <p:spPr>
          <a:xfrm>
            <a:off x="2194279" y="28312886"/>
            <a:ext cx="10241844" cy="2159000"/>
          </a:xfrm>
          <a:prstGeom prst="rect">
            <a:avLst/>
          </a:prstGeom>
          <a:noFill/>
          <a:ln>
            <a:noFill/>
          </a:ln>
        </p:spPr>
        <p:txBody>
          <a:bodyPr anchorCtr="0" anchor="t" bIns="214200" lIns="428425" spcFirstLastPara="1" rIns="428425" wrap="square" tIns="2142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8"/>
          <p:cNvSpPr txBox="1"/>
          <p:nvPr>
            <p:ph idx="11" type="ftr"/>
          </p:nvPr>
        </p:nvSpPr>
        <p:spPr>
          <a:xfrm>
            <a:off x="14995879" y="28312886"/>
            <a:ext cx="13899444" cy="2159000"/>
          </a:xfrm>
          <a:prstGeom prst="rect">
            <a:avLst/>
          </a:prstGeom>
          <a:noFill/>
          <a:ln>
            <a:noFill/>
          </a:ln>
        </p:spPr>
        <p:txBody>
          <a:bodyPr anchorCtr="0" anchor="t" bIns="214200" lIns="428425" spcFirstLastPara="1" rIns="428425" wrap="square" tIns="2142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8"/>
          <p:cNvSpPr txBox="1"/>
          <p:nvPr>
            <p:ph idx="12" type="sldNum"/>
          </p:nvPr>
        </p:nvSpPr>
        <p:spPr>
          <a:xfrm>
            <a:off x="31455079" y="28312886"/>
            <a:ext cx="10241844" cy="2159000"/>
          </a:xfrm>
          <a:prstGeom prst="rect">
            <a:avLst/>
          </a:prstGeom>
          <a:noFill/>
          <a:ln>
            <a:noFill/>
          </a:ln>
        </p:spPr>
        <p:txBody>
          <a:bodyPr anchorCtr="0" anchor="t" bIns="214200" lIns="428425" spcFirstLastPara="1" rIns="428425" wrap="square" tIns="214200">
            <a:noAutofit/>
          </a:bodyPr>
          <a:lstStyle>
            <a:lvl1pPr indent="0" lvl="0" marL="0" marR="0" algn="r">
              <a:spcBef>
                <a:spcPts val="0"/>
              </a:spcBef>
              <a:spcAft>
                <a:spcPts val="0"/>
              </a:spcAft>
              <a:buNone/>
              <a:defRPr sz="6500">
                <a:solidFill>
                  <a:schemeClr val="dk1"/>
                </a:solidFill>
                <a:latin typeface="Arial"/>
                <a:ea typeface="Arial"/>
                <a:cs typeface="Arial"/>
                <a:sym typeface="Arial"/>
              </a:defRPr>
            </a:lvl1pPr>
            <a:lvl2pPr indent="0" lvl="1" marL="0" marR="0" algn="r">
              <a:spcBef>
                <a:spcPts val="0"/>
              </a:spcBef>
              <a:spcAft>
                <a:spcPts val="0"/>
              </a:spcAft>
              <a:buNone/>
              <a:defRPr sz="6500">
                <a:solidFill>
                  <a:schemeClr val="dk1"/>
                </a:solidFill>
                <a:latin typeface="Arial"/>
                <a:ea typeface="Arial"/>
                <a:cs typeface="Arial"/>
                <a:sym typeface="Arial"/>
              </a:defRPr>
            </a:lvl2pPr>
            <a:lvl3pPr indent="0" lvl="2" marL="0" marR="0" algn="r">
              <a:spcBef>
                <a:spcPts val="0"/>
              </a:spcBef>
              <a:spcAft>
                <a:spcPts val="0"/>
              </a:spcAft>
              <a:buNone/>
              <a:defRPr sz="6500">
                <a:solidFill>
                  <a:schemeClr val="dk1"/>
                </a:solidFill>
                <a:latin typeface="Arial"/>
                <a:ea typeface="Arial"/>
                <a:cs typeface="Arial"/>
                <a:sym typeface="Arial"/>
              </a:defRPr>
            </a:lvl3pPr>
            <a:lvl4pPr indent="0" lvl="3" marL="0" marR="0" algn="r">
              <a:spcBef>
                <a:spcPts val="0"/>
              </a:spcBef>
              <a:spcAft>
                <a:spcPts val="0"/>
              </a:spcAft>
              <a:buNone/>
              <a:defRPr sz="6500">
                <a:solidFill>
                  <a:schemeClr val="dk1"/>
                </a:solidFill>
                <a:latin typeface="Arial"/>
                <a:ea typeface="Arial"/>
                <a:cs typeface="Arial"/>
                <a:sym typeface="Arial"/>
              </a:defRPr>
            </a:lvl4pPr>
            <a:lvl5pPr indent="0" lvl="4" marL="0" marR="0" algn="r">
              <a:spcBef>
                <a:spcPts val="0"/>
              </a:spcBef>
              <a:spcAft>
                <a:spcPts val="0"/>
              </a:spcAft>
              <a:buNone/>
              <a:defRPr sz="6500">
                <a:solidFill>
                  <a:schemeClr val="dk1"/>
                </a:solidFill>
                <a:latin typeface="Arial"/>
                <a:ea typeface="Arial"/>
                <a:cs typeface="Arial"/>
                <a:sym typeface="Arial"/>
              </a:defRPr>
            </a:lvl5pPr>
            <a:lvl6pPr indent="0" lvl="5" marL="0" marR="0" algn="r">
              <a:spcBef>
                <a:spcPts val="0"/>
              </a:spcBef>
              <a:spcAft>
                <a:spcPts val="0"/>
              </a:spcAft>
              <a:buNone/>
              <a:defRPr sz="6500">
                <a:solidFill>
                  <a:schemeClr val="dk1"/>
                </a:solidFill>
                <a:latin typeface="Arial"/>
                <a:ea typeface="Arial"/>
                <a:cs typeface="Arial"/>
                <a:sym typeface="Arial"/>
              </a:defRPr>
            </a:lvl6pPr>
            <a:lvl7pPr indent="0" lvl="6" marL="0" marR="0" algn="r">
              <a:spcBef>
                <a:spcPts val="0"/>
              </a:spcBef>
              <a:spcAft>
                <a:spcPts val="0"/>
              </a:spcAft>
              <a:buNone/>
              <a:defRPr sz="6500">
                <a:solidFill>
                  <a:schemeClr val="dk1"/>
                </a:solidFill>
                <a:latin typeface="Arial"/>
                <a:ea typeface="Arial"/>
                <a:cs typeface="Arial"/>
                <a:sym typeface="Arial"/>
              </a:defRPr>
            </a:lvl7pPr>
            <a:lvl8pPr indent="0" lvl="7" marL="0" marR="0" algn="r">
              <a:spcBef>
                <a:spcPts val="0"/>
              </a:spcBef>
              <a:spcAft>
                <a:spcPts val="0"/>
              </a:spcAft>
              <a:buNone/>
              <a:defRPr sz="6500">
                <a:solidFill>
                  <a:schemeClr val="dk1"/>
                </a:solidFill>
                <a:latin typeface="Arial"/>
                <a:ea typeface="Arial"/>
                <a:cs typeface="Arial"/>
                <a:sym typeface="Arial"/>
              </a:defRPr>
            </a:lvl8pPr>
            <a:lvl9pPr indent="0" lvl="8" marL="0" marR="0" algn="r">
              <a:spcBef>
                <a:spcPts val="0"/>
              </a:spcBef>
              <a:spcAft>
                <a:spcPts val="0"/>
              </a:spcAft>
              <a:buNone/>
              <a:defRPr sz="65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8" name="Shape 58"/>
        <p:cNvGrpSpPr/>
        <p:nvPr/>
      </p:nvGrpSpPr>
      <p:grpSpPr>
        <a:xfrm>
          <a:off x="0" y="0"/>
          <a:ext cx="0" cy="0"/>
          <a:chOff x="0" y="0"/>
          <a:chExt cx="0" cy="0"/>
        </a:xfrm>
      </p:grpSpPr>
      <p:sp>
        <p:nvSpPr>
          <p:cNvPr id="59" name="Google Shape;59;p9"/>
          <p:cNvSpPr txBox="1"/>
          <p:nvPr>
            <p:ph type="title"/>
          </p:nvPr>
        </p:nvSpPr>
        <p:spPr>
          <a:xfrm>
            <a:off x="2194279" y="1244424"/>
            <a:ext cx="39502644" cy="5181600"/>
          </a:xfrm>
          <a:prstGeom prst="rect">
            <a:avLst/>
          </a:prstGeom>
          <a:noFill/>
          <a:ln>
            <a:noFill/>
          </a:ln>
        </p:spPr>
        <p:txBody>
          <a:bodyPr anchorCtr="0" anchor="ctr" bIns="214200" lIns="428425" spcFirstLastPara="1" rIns="428425" wrap="square" tIns="2142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0" name="Google Shape;60;p9"/>
          <p:cNvSpPr txBox="1"/>
          <p:nvPr>
            <p:ph idx="10" type="dt"/>
          </p:nvPr>
        </p:nvSpPr>
        <p:spPr>
          <a:xfrm>
            <a:off x="2194279" y="28312886"/>
            <a:ext cx="10241844" cy="2159000"/>
          </a:xfrm>
          <a:prstGeom prst="rect">
            <a:avLst/>
          </a:prstGeom>
          <a:noFill/>
          <a:ln>
            <a:noFill/>
          </a:ln>
        </p:spPr>
        <p:txBody>
          <a:bodyPr anchorCtr="0" anchor="t" bIns="214200" lIns="428425" spcFirstLastPara="1" rIns="428425" wrap="square" tIns="2142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1" name="Google Shape;61;p9"/>
          <p:cNvSpPr txBox="1"/>
          <p:nvPr>
            <p:ph idx="11" type="ftr"/>
          </p:nvPr>
        </p:nvSpPr>
        <p:spPr>
          <a:xfrm>
            <a:off x="14995879" y="28312886"/>
            <a:ext cx="13899444" cy="2159000"/>
          </a:xfrm>
          <a:prstGeom prst="rect">
            <a:avLst/>
          </a:prstGeom>
          <a:noFill/>
          <a:ln>
            <a:noFill/>
          </a:ln>
        </p:spPr>
        <p:txBody>
          <a:bodyPr anchorCtr="0" anchor="t" bIns="214200" lIns="428425" spcFirstLastPara="1" rIns="428425" wrap="square" tIns="2142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9"/>
          <p:cNvSpPr txBox="1"/>
          <p:nvPr>
            <p:ph idx="12" type="sldNum"/>
          </p:nvPr>
        </p:nvSpPr>
        <p:spPr>
          <a:xfrm>
            <a:off x="31455079" y="28312886"/>
            <a:ext cx="10241844" cy="2159000"/>
          </a:xfrm>
          <a:prstGeom prst="rect">
            <a:avLst/>
          </a:prstGeom>
          <a:noFill/>
          <a:ln>
            <a:noFill/>
          </a:ln>
        </p:spPr>
        <p:txBody>
          <a:bodyPr anchorCtr="0" anchor="t" bIns="214200" lIns="428425" spcFirstLastPara="1" rIns="428425" wrap="square" tIns="214200">
            <a:noAutofit/>
          </a:bodyPr>
          <a:lstStyle>
            <a:lvl1pPr indent="0" lvl="0" marL="0" marR="0" algn="r">
              <a:spcBef>
                <a:spcPts val="0"/>
              </a:spcBef>
              <a:spcAft>
                <a:spcPts val="0"/>
              </a:spcAft>
              <a:buNone/>
              <a:defRPr sz="6500">
                <a:solidFill>
                  <a:schemeClr val="dk1"/>
                </a:solidFill>
                <a:latin typeface="Arial"/>
                <a:ea typeface="Arial"/>
                <a:cs typeface="Arial"/>
                <a:sym typeface="Arial"/>
              </a:defRPr>
            </a:lvl1pPr>
            <a:lvl2pPr indent="0" lvl="1" marL="0" marR="0" algn="r">
              <a:spcBef>
                <a:spcPts val="0"/>
              </a:spcBef>
              <a:spcAft>
                <a:spcPts val="0"/>
              </a:spcAft>
              <a:buNone/>
              <a:defRPr sz="6500">
                <a:solidFill>
                  <a:schemeClr val="dk1"/>
                </a:solidFill>
                <a:latin typeface="Arial"/>
                <a:ea typeface="Arial"/>
                <a:cs typeface="Arial"/>
                <a:sym typeface="Arial"/>
              </a:defRPr>
            </a:lvl2pPr>
            <a:lvl3pPr indent="0" lvl="2" marL="0" marR="0" algn="r">
              <a:spcBef>
                <a:spcPts val="0"/>
              </a:spcBef>
              <a:spcAft>
                <a:spcPts val="0"/>
              </a:spcAft>
              <a:buNone/>
              <a:defRPr sz="6500">
                <a:solidFill>
                  <a:schemeClr val="dk1"/>
                </a:solidFill>
                <a:latin typeface="Arial"/>
                <a:ea typeface="Arial"/>
                <a:cs typeface="Arial"/>
                <a:sym typeface="Arial"/>
              </a:defRPr>
            </a:lvl3pPr>
            <a:lvl4pPr indent="0" lvl="3" marL="0" marR="0" algn="r">
              <a:spcBef>
                <a:spcPts val="0"/>
              </a:spcBef>
              <a:spcAft>
                <a:spcPts val="0"/>
              </a:spcAft>
              <a:buNone/>
              <a:defRPr sz="6500">
                <a:solidFill>
                  <a:schemeClr val="dk1"/>
                </a:solidFill>
                <a:latin typeface="Arial"/>
                <a:ea typeface="Arial"/>
                <a:cs typeface="Arial"/>
                <a:sym typeface="Arial"/>
              </a:defRPr>
            </a:lvl4pPr>
            <a:lvl5pPr indent="0" lvl="4" marL="0" marR="0" algn="r">
              <a:spcBef>
                <a:spcPts val="0"/>
              </a:spcBef>
              <a:spcAft>
                <a:spcPts val="0"/>
              </a:spcAft>
              <a:buNone/>
              <a:defRPr sz="6500">
                <a:solidFill>
                  <a:schemeClr val="dk1"/>
                </a:solidFill>
                <a:latin typeface="Arial"/>
                <a:ea typeface="Arial"/>
                <a:cs typeface="Arial"/>
                <a:sym typeface="Arial"/>
              </a:defRPr>
            </a:lvl5pPr>
            <a:lvl6pPr indent="0" lvl="5" marL="0" marR="0" algn="r">
              <a:spcBef>
                <a:spcPts val="0"/>
              </a:spcBef>
              <a:spcAft>
                <a:spcPts val="0"/>
              </a:spcAft>
              <a:buNone/>
              <a:defRPr sz="6500">
                <a:solidFill>
                  <a:schemeClr val="dk1"/>
                </a:solidFill>
                <a:latin typeface="Arial"/>
                <a:ea typeface="Arial"/>
                <a:cs typeface="Arial"/>
                <a:sym typeface="Arial"/>
              </a:defRPr>
            </a:lvl6pPr>
            <a:lvl7pPr indent="0" lvl="6" marL="0" marR="0" algn="r">
              <a:spcBef>
                <a:spcPts val="0"/>
              </a:spcBef>
              <a:spcAft>
                <a:spcPts val="0"/>
              </a:spcAft>
              <a:buNone/>
              <a:defRPr sz="6500">
                <a:solidFill>
                  <a:schemeClr val="dk1"/>
                </a:solidFill>
                <a:latin typeface="Arial"/>
                <a:ea typeface="Arial"/>
                <a:cs typeface="Arial"/>
                <a:sym typeface="Arial"/>
              </a:defRPr>
            </a:lvl7pPr>
            <a:lvl8pPr indent="0" lvl="7" marL="0" marR="0" algn="r">
              <a:spcBef>
                <a:spcPts val="0"/>
              </a:spcBef>
              <a:spcAft>
                <a:spcPts val="0"/>
              </a:spcAft>
              <a:buNone/>
              <a:defRPr sz="6500">
                <a:solidFill>
                  <a:schemeClr val="dk1"/>
                </a:solidFill>
                <a:latin typeface="Arial"/>
                <a:ea typeface="Arial"/>
                <a:cs typeface="Arial"/>
                <a:sym typeface="Arial"/>
              </a:defRPr>
            </a:lvl8pPr>
            <a:lvl9pPr indent="0" lvl="8" marL="0" marR="0" algn="r">
              <a:spcBef>
                <a:spcPts val="0"/>
              </a:spcBef>
              <a:spcAft>
                <a:spcPts val="0"/>
              </a:spcAft>
              <a:buNone/>
              <a:defRPr sz="65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3" name="Shape 63"/>
        <p:cNvGrpSpPr/>
        <p:nvPr/>
      </p:nvGrpSpPr>
      <p:grpSpPr>
        <a:xfrm>
          <a:off x="0" y="0"/>
          <a:ext cx="0" cy="0"/>
          <a:chOff x="0" y="0"/>
          <a:chExt cx="0" cy="0"/>
        </a:xfrm>
      </p:grpSpPr>
      <p:sp>
        <p:nvSpPr>
          <p:cNvPr id="64" name="Google Shape;64;p10"/>
          <p:cNvSpPr txBox="1"/>
          <p:nvPr>
            <p:ph idx="10" type="dt"/>
          </p:nvPr>
        </p:nvSpPr>
        <p:spPr>
          <a:xfrm>
            <a:off x="2194279" y="28312886"/>
            <a:ext cx="10241844" cy="2159000"/>
          </a:xfrm>
          <a:prstGeom prst="rect">
            <a:avLst/>
          </a:prstGeom>
          <a:noFill/>
          <a:ln>
            <a:noFill/>
          </a:ln>
        </p:spPr>
        <p:txBody>
          <a:bodyPr anchorCtr="0" anchor="t" bIns="214200" lIns="428425" spcFirstLastPara="1" rIns="428425" wrap="square" tIns="2142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10"/>
          <p:cNvSpPr txBox="1"/>
          <p:nvPr>
            <p:ph idx="11" type="ftr"/>
          </p:nvPr>
        </p:nvSpPr>
        <p:spPr>
          <a:xfrm>
            <a:off x="14995879" y="28312886"/>
            <a:ext cx="13899444" cy="2159000"/>
          </a:xfrm>
          <a:prstGeom prst="rect">
            <a:avLst/>
          </a:prstGeom>
          <a:noFill/>
          <a:ln>
            <a:noFill/>
          </a:ln>
        </p:spPr>
        <p:txBody>
          <a:bodyPr anchorCtr="0" anchor="t" bIns="214200" lIns="428425" spcFirstLastPara="1" rIns="428425" wrap="square" tIns="2142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0"/>
          <p:cNvSpPr txBox="1"/>
          <p:nvPr>
            <p:ph idx="12" type="sldNum"/>
          </p:nvPr>
        </p:nvSpPr>
        <p:spPr>
          <a:xfrm>
            <a:off x="31455079" y="28312886"/>
            <a:ext cx="10241844" cy="2159000"/>
          </a:xfrm>
          <a:prstGeom prst="rect">
            <a:avLst/>
          </a:prstGeom>
          <a:noFill/>
          <a:ln>
            <a:noFill/>
          </a:ln>
        </p:spPr>
        <p:txBody>
          <a:bodyPr anchorCtr="0" anchor="t" bIns="214200" lIns="428425" spcFirstLastPara="1" rIns="428425" wrap="square" tIns="214200">
            <a:noAutofit/>
          </a:bodyPr>
          <a:lstStyle>
            <a:lvl1pPr indent="0" lvl="0" marL="0" marR="0" algn="r">
              <a:spcBef>
                <a:spcPts val="0"/>
              </a:spcBef>
              <a:spcAft>
                <a:spcPts val="0"/>
              </a:spcAft>
              <a:buNone/>
              <a:defRPr sz="6500">
                <a:solidFill>
                  <a:schemeClr val="dk1"/>
                </a:solidFill>
                <a:latin typeface="Arial"/>
                <a:ea typeface="Arial"/>
                <a:cs typeface="Arial"/>
                <a:sym typeface="Arial"/>
              </a:defRPr>
            </a:lvl1pPr>
            <a:lvl2pPr indent="0" lvl="1" marL="0" marR="0" algn="r">
              <a:spcBef>
                <a:spcPts val="0"/>
              </a:spcBef>
              <a:spcAft>
                <a:spcPts val="0"/>
              </a:spcAft>
              <a:buNone/>
              <a:defRPr sz="6500">
                <a:solidFill>
                  <a:schemeClr val="dk1"/>
                </a:solidFill>
                <a:latin typeface="Arial"/>
                <a:ea typeface="Arial"/>
                <a:cs typeface="Arial"/>
                <a:sym typeface="Arial"/>
              </a:defRPr>
            </a:lvl2pPr>
            <a:lvl3pPr indent="0" lvl="2" marL="0" marR="0" algn="r">
              <a:spcBef>
                <a:spcPts val="0"/>
              </a:spcBef>
              <a:spcAft>
                <a:spcPts val="0"/>
              </a:spcAft>
              <a:buNone/>
              <a:defRPr sz="6500">
                <a:solidFill>
                  <a:schemeClr val="dk1"/>
                </a:solidFill>
                <a:latin typeface="Arial"/>
                <a:ea typeface="Arial"/>
                <a:cs typeface="Arial"/>
                <a:sym typeface="Arial"/>
              </a:defRPr>
            </a:lvl3pPr>
            <a:lvl4pPr indent="0" lvl="3" marL="0" marR="0" algn="r">
              <a:spcBef>
                <a:spcPts val="0"/>
              </a:spcBef>
              <a:spcAft>
                <a:spcPts val="0"/>
              </a:spcAft>
              <a:buNone/>
              <a:defRPr sz="6500">
                <a:solidFill>
                  <a:schemeClr val="dk1"/>
                </a:solidFill>
                <a:latin typeface="Arial"/>
                <a:ea typeface="Arial"/>
                <a:cs typeface="Arial"/>
                <a:sym typeface="Arial"/>
              </a:defRPr>
            </a:lvl4pPr>
            <a:lvl5pPr indent="0" lvl="4" marL="0" marR="0" algn="r">
              <a:spcBef>
                <a:spcPts val="0"/>
              </a:spcBef>
              <a:spcAft>
                <a:spcPts val="0"/>
              </a:spcAft>
              <a:buNone/>
              <a:defRPr sz="6500">
                <a:solidFill>
                  <a:schemeClr val="dk1"/>
                </a:solidFill>
                <a:latin typeface="Arial"/>
                <a:ea typeface="Arial"/>
                <a:cs typeface="Arial"/>
                <a:sym typeface="Arial"/>
              </a:defRPr>
            </a:lvl5pPr>
            <a:lvl6pPr indent="0" lvl="5" marL="0" marR="0" algn="r">
              <a:spcBef>
                <a:spcPts val="0"/>
              </a:spcBef>
              <a:spcAft>
                <a:spcPts val="0"/>
              </a:spcAft>
              <a:buNone/>
              <a:defRPr sz="6500">
                <a:solidFill>
                  <a:schemeClr val="dk1"/>
                </a:solidFill>
                <a:latin typeface="Arial"/>
                <a:ea typeface="Arial"/>
                <a:cs typeface="Arial"/>
                <a:sym typeface="Arial"/>
              </a:defRPr>
            </a:lvl6pPr>
            <a:lvl7pPr indent="0" lvl="6" marL="0" marR="0" algn="r">
              <a:spcBef>
                <a:spcPts val="0"/>
              </a:spcBef>
              <a:spcAft>
                <a:spcPts val="0"/>
              </a:spcAft>
              <a:buNone/>
              <a:defRPr sz="6500">
                <a:solidFill>
                  <a:schemeClr val="dk1"/>
                </a:solidFill>
                <a:latin typeface="Arial"/>
                <a:ea typeface="Arial"/>
                <a:cs typeface="Arial"/>
                <a:sym typeface="Arial"/>
              </a:defRPr>
            </a:lvl7pPr>
            <a:lvl8pPr indent="0" lvl="7" marL="0" marR="0" algn="r">
              <a:spcBef>
                <a:spcPts val="0"/>
              </a:spcBef>
              <a:spcAft>
                <a:spcPts val="0"/>
              </a:spcAft>
              <a:buNone/>
              <a:defRPr sz="6500">
                <a:solidFill>
                  <a:schemeClr val="dk1"/>
                </a:solidFill>
                <a:latin typeface="Arial"/>
                <a:ea typeface="Arial"/>
                <a:cs typeface="Arial"/>
                <a:sym typeface="Arial"/>
              </a:defRPr>
            </a:lvl8pPr>
            <a:lvl9pPr indent="0" lvl="8" marL="0" marR="0" algn="r">
              <a:spcBef>
                <a:spcPts val="0"/>
              </a:spcBef>
              <a:spcAft>
                <a:spcPts val="0"/>
              </a:spcAft>
              <a:buNone/>
              <a:defRPr sz="65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67" name="Shape 67"/>
        <p:cNvGrpSpPr/>
        <p:nvPr/>
      </p:nvGrpSpPr>
      <p:grpSpPr>
        <a:xfrm>
          <a:off x="0" y="0"/>
          <a:ext cx="0" cy="0"/>
          <a:chOff x="0" y="0"/>
          <a:chExt cx="0" cy="0"/>
        </a:xfrm>
      </p:grpSpPr>
      <p:sp>
        <p:nvSpPr>
          <p:cNvPr id="68" name="Google Shape;68;p11"/>
          <p:cNvSpPr txBox="1"/>
          <p:nvPr>
            <p:ph type="title"/>
          </p:nvPr>
        </p:nvSpPr>
        <p:spPr>
          <a:xfrm>
            <a:off x="2194278" y="1238426"/>
            <a:ext cx="14439900" cy="5267061"/>
          </a:xfrm>
          <a:prstGeom prst="rect">
            <a:avLst/>
          </a:prstGeom>
          <a:noFill/>
          <a:ln>
            <a:noFill/>
          </a:ln>
        </p:spPr>
        <p:txBody>
          <a:bodyPr anchorCtr="0" anchor="b" bIns="214200" lIns="428425" spcFirstLastPara="1" rIns="428425" wrap="square" tIns="214200">
            <a:noAutofit/>
          </a:bodyPr>
          <a:lstStyle>
            <a:lvl1pPr lvl="0" algn="l">
              <a:spcBef>
                <a:spcPts val="0"/>
              </a:spcBef>
              <a:spcAft>
                <a:spcPts val="0"/>
              </a:spcAft>
              <a:buSzPts val="1400"/>
              <a:buNone/>
              <a:defRPr b="1" sz="18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9" name="Google Shape;69;p11"/>
          <p:cNvSpPr txBox="1"/>
          <p:nvPr>
            <p:ph idx="1" type="body"/>
          </p:nvPr>
        </p:nvSpPr>
        <p:spPr>
          <a:xfrm>
            <a:off x="17160523" y="1238426"/>
            <a:ext cx="24536400" cy="26533211"/>
          </a:xfrm>
          <a:prstGeom prst="rect">
            <a:avLst/>
          </a:prstGeom>
          <a:noFill/>
          <a:ln>
            <a:noFill/>
          </a:ln>
        </p:spPr>
        <p:txBody>
          <a:bodyPr anchorCtr="0" anchor="t" bIns="214200" lIns="428425" spcFirstLastPara="1" rIns="428425" wrap="square" tIns="214200">
            <a:noAutofit/>
          </a:bodyPr>
          <a:lstStyle>
            <a:lvl1pPr indent="-412750" lvl="0" marL="457200" algn="l">
              <a:spcBef>
                <a:spcPts val="580"/>
              </a:spcBef>
              <a:spcAft>
                <a:spcPts val="0"/>
              </a:spcAft>
              <a:buClr>
                <a:schemeClr val="dk1"/>
              </a:buClr>
              <a:buSzPts val="2900"/>
              <a:buFont typeface="Arial"/>
              <a:buChar char="•"/>
              <a:defRPr sz="2900"/>
            </a:lvl1pPr>
            <a:lvl2pPr indent="-393700" lvl="1" marL="914400" algn="l">
              <a:spcBef>
                <a:spcPts val="520"/>
              </a:spcBef>
              <a:spcAft>
                <a:spcPts val="0"/>
              </a:spcAft>
              <a:buClr>
                <a:schemeClr val="dk1"/>
              </a:buClr>
              <a:buSzPts val="2600"/>
              <a:buFont typeface="Arial"/>
              <a:buChar char="–"/>
              <a:defRPr sz="2600"/>
            </a:lvl2pPr>
            <a:lvl3pPr indent="-368300" lvl="2" marL="1371600" algn="l">
              <a:spcBef>
                <a:spcPts val="440"/>
              </a:spcBef>
              <a:spcAft>
                <a:spcPts val="0"/>
              </a:spcAft>
              <a:buClr>
                <a:schemeClr val="dk1"/>
              </a:buClr>
              <a:buSzPts val="2200"/>
              <a:buFont typeface="Arial"/>
              <a:buChar char="•"/>
              <a:defRPr sz="2200"/>
            </a:lvl3pPr>
            <a:lvl4pPr indent="-342900" lvl="3" marL="1828800" algn="l">
              <a:spcBef>
                <a:spcPts val="360"/>
              </a:spcBef>
              <a:spcAft>
                <a:spcPts val="0"/>
              </a:spcAft>
              <a:buClr>
                <a:schemeClr val="dk1"/>
              </a:buClr>
              <a:buSzPts val="1800"/>
              <a:buFont typeface="Arial"/>
              <a:buChar char="–"/>
              <a:defRPr sz="1800"/>
            </a:lvl4pPr>
            <a:lvl5pPr indent="-342900" lvl="4" marL="2286000" algn="l">
              <a:spcBef>
                <a:spcPts val="360"/>
              </a:spcBef>
              <a:spcAft>
                <a:spcPts val="0"/>
              </a:spcAft>
              <a:buClr>
                <a:schemeClr val="dk1"/>
              </a:buClr>
              <a:buSzPts val="1800"/>
              <a:buFont typeface="Arial"/>
              <a:buChar char="»"/>
              <a:defRPr sz="1800"/>
            </a:lvl5pPr>
            <a:lvl6pPr indent="-342900" lvl="5" marL="2743200" algn="l">
              <a:spcBef>
                <a:spcPts val="360"/>
              </a:spcBef>
              <a:spcAft>
                <a:spcPts val="0"/>
              </a:spcAft>
              <a:buClr>
                <a:schemeClr val="dk1"/>
              </a:buClr>
              <a:buSzPts val="1800"/>
              <a:buFont typeface="Arial"/>
              <a:buChar char="»"/>
              <a:defRPr sz="1800"/>
            </a:lvl6pPr>
            <a:lvl7pPr indent="-342900" lvl="6" marL="3200400" algn="l">
              <a:spcBef>
                <a:spcPts val="360"/>
              </a:spcBef>
              <a:spcAft>
                <a:spcPts val="0"/>
              </a:spcAft>
              <a:buClr>
                <a:schemeClr val="dk1"/>
              </a:buClr>
              <a:buSzPts val="1800"/>
              <a:buFont typeface="Arial"/>
              <a:buChar char="»"/>
              <a:defRPr sz="1800"/>
            </a:lvl7pPr>
            <a:lvl8pPr indent="-342900" lvl="7" marL="3657600" algn="l">
              <a:spcBef>
                <a:spcPts val="360"/>
              </a:spcBef>
              <a:spcAft>
                <a:spcPts val="0"/>
              </a:spcAft>
              <a:buClr>
                <a:schemeClr val="dk1"/>
              </a:buClr>
              <a:buSzPts val="1800"/>
              <a:buFont typeface="Arial"/>
              <a:buChar char="»"/>
              <a:defRPr sz="1800"/>
            </a:lvl8pPr>
            <a:lvl9pPr indent="-342900" lvl="8" marL="4114800" algn="l">
              <a:spcBef>
                <a:spcPts val="360"/>
              </a:spcBef>
              <a:spcAft>
                <a:spcPts val="0"/>
              </a:spcAft>
              <a:buClr>
                <a:schemeClr val="dk1"/>
              </a:buClr>
              <a:buSzPts val="1800"/>
              <a:buFont typeface="Arial"/>
              <a:buChar char="»"/>
              <a:defRPr sz="1800"/>
            </a:lvl9pPr>
          </a:lstStyle>
          <a:p/>
        </p:txBody>
      </p:sp>
      <p:sp>
        <p:nvSpPr>
          <p:cNvPr id="70" name="Google Shape;70;p11"/>
          <p:cNvSpPr txBox="1"/>
          <p:nvPr>
            <p:ph idx="2" type="body"/>
          </p:nvPr>
        </p:nvSpPr>
        <p:spPr>
          <a:xfrm>
            <a:off x="2194278" y="6505487"/>
            <a:ext cx="14439900" cy="21266150"/>
          </a:xfrm>
          <a:prstGeom prst="rect">
            <a:avLst/>
          </a:prstGeom>
          <a:noFill/>
          <a:ln>
            <a:noFill/>
          </a:ln>
        </p:spPr>
        <p:txBody>
          <a:bodyPr anchorCtr="0" anchor="t" bIns="214200" lIns="428425" spcFirstLastPara="1" rIns="428425" wrap="square" tIns="214200">
            <a:noAutofit/>
          </a:bodyPr>
          <a:lstStyle>
            <a:lvl1pPr indent="-228600" lvl="0" marL="457200" algn="l">
              <a:spcBef>
                <a:spcPts val="260"/>
              </a:spcBef>
              <a:spcAft>
                <a:spcPts val="0"/>
              </a:spcAft>
              <a:buClr>
                <a:schemeClr val="dk1"/>
              </a:buClr>
              <a:buSzPts val="1300"/>
              <a:buFont typeface="Arial"/>
              <a:buNone/>
              <a:defRPr sz="1300"/>
            </a:lvl1pPr>
            <a:lvl2pPr indent="-228600" lvl="1" marL="914400" algn="l">
              <a:spcBef>
                <a:spcPts val="220"/>
              </a:spcBef>
              <a:spcAft>
                <a:spcPts val="0"/>
              </a:spcAft>
              <a:buClr>
                <a:schemeClr val="dk1"/>
              </a:buClr>
              <a:buSzPts val="1100"/>
              <a:buFont typeface="Arial"/>
              <a:buNone/>
              <a:defRPr sz="1100"/>
            </a:lvl2pPr>
            <a:lvl3pPr indent="-228600" lvl="2" marL="1371600" algn="l">
              <a:spcBef>
                <a:spcPts val="180"/>
              </a:spcBef>
              <a:spcAft>
                <a:spcPts val="0"/>
              </a:spcAft>
              <a:buClr>
                <a:schemeClr val="dk1"/>
              </a:buClr>
              <a:buSzPts val="900"/>
              <a:buFont typeface="Arial"/>
              <a:buNone/>
              <a:defRPr sz="900"/>
            </a:lvl3pPr>
            <a:lvl4pPr indent="-228600" lvl="3" marL="1828800" algn="l">
              <a:spcBef>
                <a:spcPts val="160"/>
              </a:spcBef>
              <a:spcAft>
                <a:spcPts val="0"/>
              </a:spcAft>
              <a:buClr>
                <a:schemeClr val="dk1"/>
              </a:buClr>
              <a:buSzPts val="800"/>
              <a:buFont typeface="Arial"/>
              <a:buNone/>
              <a:defRPr sz="800"/>
            </a:lvl4pPr>
            <a:lvl5pPr indent="-228600" lvl="4" marL="2286000" algn="l">
              <a:spcBef>
                <a:spcPts val="160"/>
              </a:spcBef>
              <a:spcAft>
                <a:spcPts val="0"/>
              </a:spcAft>
              <a:buClr>
                <a:schemeClr val="dk1"/>
              </a:buClr>
              <a:buSzPts val="800"/>
              <a:buFont typeface="Arial"/>
              <a:buNone/>
              <a:defRPr sz="800"/>
            </a:lvl5pPr>
            <a:lvl6pPr indent="-228600" lvl="5" marL="2743200" algn="l">
              <a:spcBef>
                <a:spcPts val="160"/>
              </a:spcBef>
              <a:spcAft>
                <a:spcPts val="0"/>
              </a:spcAft>
              <a:buClr>
                <a:schemeClr val="dk1"/>
              </a:buClr>
              <a:buSzPts val="800"/>
              <a:buFont typeface="Arial"/>
              <a:buNone/>
              <a:defRPr sz="800"/>
            </a:lvl6pPr>
            <a:lvl7pPr indent="-228600" lvl="6" marL="3200400" algn="l">
              <a:spcBef>
                <a:spcPts val="160"/>
              </a:spcBef>
              <a:spcAft>
                <a:spcPts val="0"/>
              </a:spcAft>
              <a:buClr>
                <a:schemeClr val="dk1"/>
              </a:buClr>
              <a:buSzPts val="800"/>
              <a:buFont typeface="Arial"/>
              <a:buNone/>
              <a:defRPr sz="800"/>
            </a:lvl7pPr>
            <a:lvl8pPr indent="-228600" lvl="7" marL="3657600" algn="l">
              <a:spcBef>
                <a:spcPts val="160"/>
              </a:spcBef>
              <a:spcAft>
                <a:spcPts val="0"/>
              </a:spcAft>
              <a:buClr>
                <a:schemeClr val="dk1"/>
              </a:buClr>
              <a:buSzPts val="800"/>
              <a:buFont typeface="Arial"/>
              <a:buNone/>
              <a:defRPr sz="800"/>
            </a:lvl8pPr>
            <a:lvl9pPr indent="-228600" lvl="8" marL="4114800" algn="l">
              <a:spcBef>
                <a:spcPts val="160"/>
              </a:spcBef>
              <a:spcAft>
                <a:spcPts val="0"/>
              </a:spcAft>
              <a:buClr>
                <a:schemeClr val="dk1"/>
              </a:buClr>
              <a:buSzPts val="800"/>
              <a:buFont typeface="Arial"/>
              <a:buNone/>
              <a:defRPr sz="800"/>
            </a:lvl9pPr>
          </a:lstStyle>
          <a:p/>
        </p:txBody>
      </p:sp>
      <p:sp>
        <p:nvSpPr>
          <p:cNvPr id="71" name="Google Shape;71;p11"/>
          <p:cNvSpPr txBox="1"/>
          <p:nvPr>
            <p:ph idx="10" type="dt"/>
          </p:nvPr>
        </p:nvSpPr>
        <p:spPr>
          <a:xfrm>
            <a:off x="2194279" y="28312886"/>
            <a:ext cx="10241844" cy="2159000"/>
          </a:xfrm>
          <a:prstGeom prst="rect">
            <a:avLst/>
          </a:prstGeom>
          <a:noFill/>
          <a:ln>
            <a:noFill/>
          </a:ln>
        </p:spPr>
        <p:txBody>
          <a:bodyPr anchorCtr="0" anchor="t" bIns="214200" lIns="428425" spcFirstLastPara="1" rIns="428425" wrap="square" tIns="2142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1"/>
          <p:cNvSpPr txBox="1"/>
          <p:nvPr>
            <p:ph idx="11" type="ftr"/>
          </p:nvPr>
        </p:nvSpPr>
        <p:spPr>
          <a:xfrm>
            <a:off x="14995879" y="28312886"/>
            <a:ext cx="13899444" cy="2159000"/>
          </a:xfrm>
          <a:prstGeom prst="rect">
            <a:avLst/>
          </a:prstGeom>
          <a:noFill/>
          <a:ln>
            <a:noFill/>
          </a:ln>
        </p:spPr>
        <p:txBody>
          <a:bodyPr anchorCtr="0" anchor="t" bIns="214200" lIns="428425" spcFirstLastPara="1" rIns="428425" wrap="square" tIns="2142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1"/>
          <p:cNvSpPr txBox="1"/>
          <p:nvPr>
            <p:ph idx="12" type="sldNum"/>
          </p:nvPr>
        </p:nvSpPr>
        <p:spPr>
          <a:xfrm>
            <a:off x="31455079" y="28312886"/>
            <a:ext cx="10241844" cy="2159000"/>
          </a:xfrm>
          <a:prstGeom prst="rect">
            <a:avLst/>
          </a:prstGeom>
          <a:noFill/>
          <a:ln>
            <a:noFill/>
          </a:ln>
        </p:spPr>
        <p:txBody>
          <a:bodyPr anchorCtr="0" anchor="t" bIns="214200" lIns="428425" spcFirstLastPara="1" rIns="428425" wrap="square" tIns="214200">
            <a:noAutofit/>
          </a:bodyPr>
          <a:lstStyle>
            <a:lvl1pPr indent="0" lvl="0" marL="0" marR="0" algn="r">
              <a:spcBef>
                <a:spcPts val="0"/>
              </a:spcBef>
              <a:spcAft>
                <a:spcPts val="0"/>
              </a:spcAft>
              <a:buNone/>
              <a:defRPr sz="6500">
                <a:solidFill>
                  <a:schemeClr val="dk1"/>
                </a:solidFill>
                <a:latin typeface="Arial"/>
                <a:ea typeface="Arial"/>
                <a:cs typeface="Arial"/>
                <a:sym typeface="Arial"/>
              </a:defRPr>
            </a:lvl1pPr>
            <a:lvl2pPr indent="0" lvl="1" marL="0" marR="0" algn="r">
              <a:spcBef>
                <a:spcPts val="0"/>
              </a:spcBef>
              <a:spcAft>
                <a:spcPts val="0"/>
              </a:spcAft>
              <a:buNone/>
              <a:defRPr sz="6500">
                <a:solidFill>
                  <a:schemeClr val="dk1"/>
                </a:solidFill>
                <a:latin typeface="Arial"/>
                <a:ea typeface="Arial"/>
                <a:cs typeface="Arial"/>
                <a:sym typeface="Arial"/>
              </a:defRPr>
            </a:lvl2pPr>
            <a:lvl3pPr indent="0" lvl="2" marL="0" marR="0" algn="r">
              <a:spcBef>
                <a:spcPts val="0"/>
              </a:spcBef>
              <a:spcAft>
                <a:spcPts val="0"/>
              </a:spcAft>
              <a:buNone/>
              <a:defRPr sz="6500">
                <a:solidFill>
                  <a:schemeClr val="dk1"/>
                </a:solidFill>
                <a:latin typeface="Arial"/>
                <a:ea typeface="Arial"/>
                <a:cs typeface="Arial"/>
                <a:sym typeface="Arial"/>
              </a:defRPr>
            </a:lvl3pPr>
            <a:lvl4pPr indent="0" lvl="3" marL="0" marR="0" algn="r">
              <a:spcBef>
                <a:spcPts val="0"/>
              </a:spcBef>
              <a:spcAft>
                <a:spcPts val="0"/>
              </a:spcAft>
              <a:buNone/>
              <a:defRPr sz="6500">
                <a:solidFill>
                  <a:schemeClr val="dk1"/>
                </a:solidFill>
                <a:latin typeface="Arial"/>
                <a:ea typeface="Arial"/>
                <a:cs typeface="Arial"/>
                <a:sym typeface="Arial"/>
              </a:defRPr>
            </a:lvl4pPr>
            <a:lvl5pPr indent="0" lvl="4" marL="0" marR="0" algn="r">
              <a:spcBef>
                <a:spcPts val="0"/>
              </a:spcBef>
              <a:spcAft>
                <a:spcPts val="0"/>
              </a:spcAft>
              <a:buNone/>
              <a:defRPr sz="6500">
                <a:solidFill>
                  <a:schemeClr val="dk1"/>
                </a:solidFill>
                <a:latin typeface="Arial"/>
                <a:ea typeface="Arial"/>
                <a:cs typeface="Arial"/>
                <a:sym typeface="Arial"/>
              </a:defRPr>
            </a:lvl5pPr>
            <a:lvl6pPr indent="0" lvl="5" marL="0" marR="0" algn="r">
              <a:spcBef>
                <a:spcPts val="0"/>
              </a:spcBef>
              <a:spcAft>
                <a:spcPts val="0"/>
              </a:spcAft>
              <a:buNone/>
              <a:defRPr sz="6500">
                <a:solidFill>
                  <a:schemeClr val="dk1"/>
                </a:solidFill>
                <a:latin typeface="Arial"/>
                <a:ea typeface="Arial"/>
                <a:cs typeface="Arial"/>
                <a:sym typeface="Arial"/>
              </a:defRPr>
            </a:lvl6pPr>
            <a:lvl7pPr indent="0" lvl="6" marL="0" marR="0" algn="r">
              <a:spcBef>
                <a:spcPts val="0"/>
              </a:spcBef>
              <a:spcAft>
                <a:spcPts val="0"/>
              </a:spcAft>
              <a:buNone/>
              <a:defRPr sz="6500">
                <a:solidFill>
                  <a:schemeClr val="dk1"/>
                </a:solidFill>
                <a:latin typeface="Arial"/>
                <a:ea typeface="Arial"/>
                <a:cs typeface="Arial"/>
                <a:sym typeface="Arial"/>
              </a:defRPr>
            </a:lvl7pPr>
            <a:lvl8pPr indent="0" lvl="7" marL="0" marR="0" algn="r">
              <a:spcBef>
                <a:spcPts val="0"/>
              </a:spcBef>
              <a:spcAft>
                <a:spcPts val="0"/>
              </a:spcAft>
              <a:buNone/>
              <a:defRPr sz="6500">
                <a:solidFill>
                  <a:schemeClr val="dk1"/>
                </a:solidFill>
                <a:latin typeface="Arial"/>
                <a:ea typeface="Arial"/>
                <a:cs typeface="Arial"/>
                <a:sym typeface="Arial"/>
              </a:defRPr>
            </a:lvl8pPr>
            <a:lvl9pPr indent="0" lvl="8" marL="0" marR="0" algn="r">
              <a:spcBef>
                <a:spcPts val="0"/>
              </a:spcBef>
              <a:spcAft>
                <a:spcPts val="0"/>
              </a:spcAft>
              <a:buNone/>
              <a:defRPr sz="65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2.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2"/>
          <p:cNvSpPr txBox="1"/>
          <p:nvPr>
            <p:ph type="title"/>
          </p:nvPr>
        </p:nvSpPr>
        <p:spPr>
          <a:xfrm>
            <a:off x="2194279" y="1244424"/>
            <a:ext cx="39502644" cy="5181600"/>
          </a:xfrm>
          <a:prstGeom prst="rect">
            <a:avLst/>
          </a:prstGeom>
          <a:noFill/>
          <a:ln>
            <a:noFill/>
          </a:ln>
        </p:spPr>
        <p:txBody>
          <a:bodyPr anchorCtr="0" anchor="ctr" bIns="214200" lIns="428425" spcFirstLastPara="1" rIns="428425" wrap="square" tIns="214200">
            <a:noAutofit/>
          </a:bodyPr>
          <a:lstStyle>
            <a:lvl1pPr lvl="0" marR="0" rtl="0" algn="ctr">
              <a:spcBef>
                <a:spcPts val="0"/>
              </a:spcBef>
              <a:spcAft>
                <a:spcPts val="0"/>
              </a:spcAft>
              <a:buSzPts val="1400"/>
              <a:buNone/>
              <a:defRPr b="0" i="0" sz="207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207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207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207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207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207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207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207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20700" u="none" cap="none" strike="noStrike">
                <a:solidFill>
                  <a:schemeClr val="dk2"/>
                </a:solidFill>
                <a:latin typeface="Arial"/>
                <a:ea typeface="Arial"/>
                <a:cs typeface="Arial"/>
                <a:sym typeface="Arial"/>
              </a:defRPr>
            </a:lvl9pPr>
          </a:lstStyle>
          <a:p/>
        </p:txBody>
      </p:sp>
      <p:sp>
        <p:nvSpPr>
          <p:cNvPr id="11" name="Google Shape;11;p2"/>
          <p:cNvSpPr txBox="1"/>
          <p:nvPr>
            <p:ph idx="1" type="body"/>
          </p:nvPr>
        </p:nvSpPr>
        <p:spPr>
          <a:xfrm>
            <a:off x="2194279" y="7253641"/>
            <a:ext cx="39502644" cy="20519496"/>
          </a:xfrm>
          <a:prstGeom prst="rect">
            <a:avLst/>
          </a:prstGeom>
          <a:noFill/>
          <a:ln>
            <a:noFill/>
          </a:ln>
        </p:spPr>
        <p:txBody>
          <a:bodyPr anchorCtr="0" anchor="t" bIns="214200" lIns="428425" spcFirstLastPara="1" rIns="428425" wrap="square" tIns="214200">
            <a:noAutofit/>
          </a:bodyPr>
          <a:lstStyle>
            <a:lvl1pPr indent="-1181100" lvl="0" marL="457200" marR="0" rtl="0" algn="l">
              <a:spcBef>
                <a:spcPts val="3000"/>
              </a:spcBef>
              <a:spcAft>
                <a:spcPts val="0"/>
              </a:spcAft>
              <a:buClr>
                <a:schemeClr val="dk1"/>
              </a:buClr>
              <a:buSzPts val="15000"/>
              <a:buFont typeface="Arial"/>
              <a:buChar char="•"/>
              <a:defRPr b="0" i="0" sz="15000" u="none" cap="none" strike="noStrike">
                <a:solidFill>
                  <a:schemeClr val="dk1"/>
                </a:solidFill>
                <a:latin typeface="Arial"/>
                <a:ea typeface="Arial"/>
                <a:cs typeface="Arial"/>
                <a:sym typeface="Arial"/>
              </a:defRPr>
            </a:lvl1pPr>
            <a:lvl2pPr indent="-1060450" lvl="1" marL="914400" marR="0" rtl="0" algn="l">
              <a:spcBef>
                <a:spcPts val="2620"/>
              </a:spcBef>
              <a:spcAft>
                <a:spcPts val="0"/>
              </a:spcAft>
              <a:buClr>
                <a:schemeClr val="dk1"/>
              </a:buClr>
              <a:buSzPts val="13100"/>
              <a:buFont typeface="Arial"/>
              <a:buChar char="–"/>
              <a:defRPr b="0" i="0" sz="13100" u="none" cap="none" strike="noStrike">
                <a:solidFill>
                  <a:schemeClr val="dk1"/>
                </a:solidFill>
                <a:latin typeface="Arial"/>
                <a:ea typeface="Arial"/>
                <a:cs typeface="Arial"/>
                <a:sym typeface="Arial"/>
              </a:defRPr>
            </a:lvl2pPr>
            <a:lvl3pPr indent="-946150" lvl="2" marL="1371600" marR="0" rtl="0" algn="l">
              <a:spcBef>
                <a:spcPts val="2260"/>
              </a:spcBef>
              <a:spcAft>
                <a:spcPts val="0"/>
              </a:spcAft>
              <a:buClr>
                <a:schemeClr val="dk1"/>
              </a:buClr>
              <a:buSzPts val="11300"/>
              <a:buFont typeface="Arial"/>
              <a:buChar char="•"/>
              <a:defRPr b="0" i="0" sz="11300" u="none" cap="none" strike="noStrike">
                <a:solidFill>
                  <a:schemeClr val="dk1"/>
                </a:solidFill>
                <a:latin typeface="Arial"/>
                <a:ea typeface="Arial"/>
                <a:cs typeface="Arial"/>
                <a:sym typeface="Arial"/>
              </a:defRPr>
            </a:lvl3pPr>
            <a:lvl4pPr indent="-825500" lvl="3" marL="1828800" marR="0" rtl="0" algn="l">
              <a:spcBef>
                <a:spcPts val="1880"/>
              </a:spcBef>
              <a:spcAft>
                <a:spcPts val="0"/>
              </a:spcAft>
              <a:buClr>
                <a:schemeClr val="dk1"/>
              </a:buClr>
              <a:buSzPts val="9400"/>
              <a:buFont typeface="Arial"/>
              <a:buChar char="–"/>
              <a:defRPr b="0" i="0" sz="9400" u="none" cap="none" strike="noStrike">
                <a:solidFill>
                  <a:schemeClr val="dk1"/>
                </a:solidFill>
                <a:latin typeface="Arial"/>
                <a:ea typeface="Arial"/>
                <a:cs typeface="Arial"/>
                <a:sym typeface="Arial"/>
              </a:defRPr>
            </a:lvl4pPr>
            <a:lvl5pPr indent="-825500" lvl="4" marL="2286000" marR="0" rtl="0" algn="l">
              <a:spcBef>
                <a:spcPts val="1880"/>
              </a:spcBef>
              <a:spcAft>
                <a:spcPts val="0"/>
              </a:spcAft>
              <a:buClr>
                <a:schemeClr val="dk1"/>
              </a:buClr>
              <a:buSzPts val="9400"/>
              <a:buFont typeface="Arial"/>
              <a:buChar char="»"/>
              <a:defRPr b="0" i="0" sz="9400" u="none" cap="none" strike="noStrike">
                <a:solidFill>
                  <a:schemeClr val="dk1"/>
                </a:solidFill>
                <a:latin typeface="Arial"/>
                <a:ea typeface="Arial"/>
                <a:cs typeface="Arial"/>
                <a:sym typeface="Arial"/>
              </a:defRPr>
            </a:lvl5pPr>
            <a:lvl6pPr indent="-825500" lvl="5" marL="2743200" marR="0" rtl="0" algn="l">
              <a:spcBef>
                <a:spcPts val="1880"/>
              </a:spcBef>
              <a:spcAft>
                <a:spcPts val="0"/>
              </a:spcAft>
              <a:buClr>
                <a:schemeClr val="dk1"/>
              </a:buClr>
              <a:buSzPts val="9400"/>
              <a:buFont typeface="Arial"/>
              <a:buChar char="»"/>
              <a:defRPr b="0" i="0" sz="9400" u="none" cap="none" strike="noStrike">
                <a:solidFill>
                  <a:schemeClr val="dk1"/>
                </a:solidFill>
                <a:latin typeface="Arial"/>
                <a:ea typeface="Arial"/>
                <a:cs typeface="Arial"/>
                <a:sym typeface="Arial"/>
              </a:defRPr>
            </a:lvl6pPr>
            <a:lvl7pPr indent="-825500" lvl="6" marL="3200400" marR="0" rtl="0" algn="l">
              <a:spcBef>
                <a:spcPts val="1880"/>
              </a:spcBef>
              <a:spcAft>
                <a:spcPts val="0"/>
              </a:spcAft>
              <a:buClr>
                <a:schemeClr val="dk1"/>
              </a:buClr>
              <a:buSzPts val="9400"/>
              <a:buFont typeface="Arial"/>
              <a:buChar char="»"/>
              <a:defRPr b="0" i="0" sz="9400" u="none" cap="none" strike="noStrike">
                <a:solidFill>
                  <a:schemeClr val="dk1"/>
                </a:solidFill>
                <a:latin typeface="Arial"/>
                <a:ea typeface="Arial"/>
                <a:cs typeface="Arial"/>
                <a:sym typeface="Arial"/>
              </a:defRPr>
            </a:lvl7pPr>
            <a:lvl8pPr indent="-825500" lvl="7" marL="3657600" marR="0" rtl="0" algn="l">
              <a:spcBef>
                <a:spcPts val="1880"/>
              </a:spcBef>
              <a:spcAft>
                <a:spcPts val="0"/>
              </a:spcAft>
              <a:buClr>
                <a:schemeClr val="dk1"/>
              </a:buClr>
              <a:buSzPts val="9400"/>
              <a:buFont typeface="Arial"/>
              <a:buChar char="»"/>
              <a:defRPr b="0" i="0" sz="9400" u="none" cap="none" strike="noStrike">
                <a:solidFill>
                  <a:schemeClr val="dk1"/>
                </a:solidFill>
                <a:latin typeface="Arial"/>
                <a:ea typeface="Arial"/>
                <a:cs typeface="Arial"/>
                <a:sym typeface="Arial"/>
              </a:defRPr>
            </a:lvl8pPr>
            <a:lvl9pPr indent="-825500" lvl="8" marL="4114800" marR="0" rtl="0" algn="l">
              <a:spcBef>
                <a:spcPts val="1880"/>
              </a:spcBef>
              <a:spcAft>
                <a:spcPts val="0"/>
              </a:spcAft>
              <a:buClr>
                <a:schemeClr val="dk1"/>
              </a:buClr>
              <a:buSzPts val="9400"/>
              <a:buFont typeface="Arial"/>
              <a:buChar char="»"/>
              <a:defRPr b="0" i="0" sz="9400" u="none" cap="none" strike="noStrike">
                <a:solidFill>
                  <a:schemeClr val="dk1"/>
                </a:solidFill>
                <a:latin typeface="Arial"/>
                <a:ea typeface="Arial"/>
                <a:cs typeface="Arial"/>
                <a:sym typeface="Arial"/>
              </a:defRPr>
            </a:lvl9pPr>
          </a:lstStyle>
          <a:p/>
        </p:txBody>
      </p:sp>
      <p:sp>
        <p:nvSpPr>
          <p:cNvPr id="12" name="Google Shape;12;p2"/>
          <p:cNvSpPr txBox="1"/>
          <p:nvPr>
            <p:ph idx="10" type="dt"/>
          </p:nvPr>
        </p:nvSpPr>
        <p:spPr>
          <a:xfrm>
            <a:off x="2194279" y="28312886"/>
            <a:ext cx="10241844" cy="2159000"/>
          </a:xfrm>
          <a:prstGeom prst="rect">
            <a:avLst/>
          </a:prstGeom>
          <a:noFill/>
          <a:ln>
            <a:noFill/>
          </a:ln>
        </p:spPr>
        <p:txBody>
          <a:bodyPr anchorCtr="0" anchor="t" bIns="214200" lIns="428425" spcFirstLastPara="1" rIns="428425" wrap="square" tIns="214200">
            <a:noAutofit/>
          </a:bodyPr>
          <a:lstStyle>
            <a:lvl1pPr lvl="0" marR="0" rtl="0" algn="l">
              <a:spcBef>
                <a:spcPts val="0"/>
              </a:spcBef>
              <a:spcAft>
                <a:spcPts val="0"/>
              </a:spcAft>
              <a:buSzPts val="1400"/>
              <a:buNone/>
              <a:defRPr b="0" i="0" sz="65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2200" u="none" cap="none" strike="noStrike">
                <a:solidFill>
                  <a:schemeClr val="lt1"/>
                </a:solidFill>
                <a:latin typeface="Arial"/>
                <a:ea typeface="Arial"/>
                <a:cs typeface="Arial"/>
                <a:sym typeface="Arial"/>
              </a:defRPr>
            </a:lvl2pPr>
            <a:lvl3pPr lvl="2" marR="0" rtl="0" algn="l">
              <a:spcBef>
                <a:spcPts val="0"/>
              </a:spcBef>
              <a:spcAft>
                <a:spcPts val="0"/>
              </a:spcAft>
              <a:buSzPts val="1400"/>
              <a:buNone/>
              <a:defRPr b="0" i="0" sz="2200" u="none" cap="none" strike="noStrike">
                <a:solidFill>
                  <a:schemeClr val="lt1"/>
                </a:solidFill>
                <a:latin typeface="Arial"/>
                <a:ea typeface="Arial"/>
                <a:cs typeface="Arial"/>
                <a:sym typeface="Arial"/>
              </a:defRPr>
            </a:lvl3pPr>
            <a:lvl4pPr lvl="3" marR="0" rtl="0" algn="l">
              <a:spcBef>
                <a:spcPts val="0"/>
              </a:spcBef>
              <a:spcAft>
                <a:spcPts val="0"/>
              </a:spcAft>
              <a:buSzPts val="1400"/>
              <a:buNone/>
              <a:defRPr b="0" i="0" sz="2200" u="none" cap="none" strike="noStrike">
                <a:solidFill>
                  <a:schemeClr val="lt1"/>
                </a:solidFill>
                <a:latin typeface="Arial"/>
                <a:ea typeface="Arial"/>
                <a:cs typeface="Arial"/>
                <a:sym typeface="Arial"/>
              </a:defRPr>
            </a:lvl4pPr>
            <a:lvl5pPr lvl="4" marR="0" rtl="0" algn="l">
              <a:spcBef>
                <a:spcPts val="0"/>
              </a:spcBef>
              <a:spcAft>
                <a:spcPts val="0"/>
              </a:spcAft>
              <a:buSzPts val="1400"/>
              <a:buNone/>
              <a:defRPr b="0" i="0" sz="2200" u="none" cap="none" strike="noStrike">
                <a:solidFill>
                  <a:schemeClr val="lt1"/>
                </a:solidFill>
                <a:latin typeface="Arial"/>
                <a:ea typeface="Arial"/>
                <a:cs typeface="Arial"/>
                <a:sym typeface="Arial"/>
              </a:defRPr>
            </a:lvl5pPr>
            <a:lvl6pPr lvl="5" marR="0" rtl="0" algn="l">
              <a:spcBef>
                <a:spcPts val="0"/>
              </a:spcBef>
              <a:spcAft>
                <a:spcPts val="0"/>
              </a:spcAft>
              <a:buSzPts val="1400"/>
              <a:buNone/>
              <a:defRPr b="0" i="0" sz="2200" u="none" cap="none" strike="noStrike">
                <a:solidFill>
                  <a:schemeClr val="lt1"/>
                </a:solidFill>
                <a:latin typeface="Arial"/>
                <a:ea typeface="Arial"/>
                <a:cs typeface="Arial"/>
                <a:sym typeface="Arial"/>
              </a:defRPr>
            </a:lvl6pPr>
            <a:lvl7pPr lvl="6" marR="0" rtl="0" algn="l">
              <a:spcBef>
                <a:spcPts val="0"/>
              </a:spcBef>
              <a:spcAft>
                <a:spcPts val="0"/>
              </a:spcAft>
              <a:buSzPts val="1400"/>
              <a:buNone/>
              <a:defRPr b="0" i="0" sz="2200" u="none" cap="none" strike="noStrike">
                <a:solidFill>
                  <a:schemeClr val="lt1"/>
                </a:solidFill>
                <a:latin typeface="Arial"/>
                <a:ea typeface="Arial"/>
                <a:cs typeface="Arial"/>
                <a:sym typeface="Arial"/>
              </a:defRPr>
            </a:lvl7pPr>
            <a:lvl8pPr lvl="7" marR="0" rtl="0" algn="l">
              <a:spcBef>
                <a:spcPts val="0"/>
              </a:spcBef>
              <a:spcAft>
                <a:spcPts val="0"/>
              </a:spcAft>
              <a:buSzPts val="1400"/>
              <a:buNone/>
              <a:defRPr b="0" i="0" sz="2200" u="none" cap="none" strike="noStrike">
                <a:solidFill>
                  <a:schemeClr val="lt1"/>
                </a:solidFill>
                <a:latin typeface="Arial"/>
                <a:ea typeface="Arial"/>
                <a:cs typeface="Arial"/>
                <a:sym typeface="Arial"/>
              </a:defRPr>
            </a:lvl8pPr>
            <a:lvl9pPr lvl="8" marR="0" rtl="0" algn="l">
              <a:spcBef>
                <a:spcPts val="0"/>
              </a:spcBef>
              <a:spcAft>
                <a:spcPts val="0"/>
              </a:spcAft>
              <a:buSzPts val="1400"/>
              <a:buNone/>
              <a:defRPr b="0" i="0" sz="2200" u="none" cap="none" strike="noStrike">
                <a:solidFill>
                  <a:schemeClr val="lt1"/>
                </a:solidFill>
                <a:latin typeface="Arial"/>
                <a:ea typeface="Arial"/>
                <a:cs typeface="Arial"/>
                <a:sym typeface="Arial"/>
              </a:defRPr>
            </a:lvl9pPr>
          </a:lstStyle>
          <a:p/>
        </p:txBody>
      </p:sp>
      <p:sp>
        <p:nvSpPr>
          <p:cNvPr id="13" name="Google Shape;13;p2"/>
          <p:cNvSpPr txBox="1"/>
          <p:nvPr>
            <p:ph idx="11" type="ftr"/>
          </p:nvPr>
        </p:nvSpPr>
        <p:spPr>
          <a:xfrm>
            <a:off x="14995879" y="28312886"/>
            <a:ext cx="13899444" cy="2159000"/>
          </a:xfrm>
          <a:prstGeom prst="rect">
            <a:avLst/>
          </a:prstGeom>
          <a:noFill/>
          <a:ln>
            <a:noFill/>
          </a:ln>
        </p:spPr>
        <p:txBody>
          <a:bodyPr anchorCtr="0" anchor="t" bIns="214200" lIns="428425" spcFirstLastPara="1" rIns="428425" wrap="square" tIns="214200">
            <a:noAutofit/>
          </a:bodyPr>
          <a:lstStyle>
            <a:lvl1pPr lvl="0" marR="0" rtl="0" algn="ctr">
              <a:spcBef>
                <a:spcPts val="0"/>
              </a:spcBef>
              <a:spcAft>
                <a:spcPts val="0"/>
              </a:spcAft>
              <a:buSzPts val="1400"/>
              <a:buNone/>
              <a:defRPr b="0" i="0" sz="65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2200" u="none" cap="none" strike="noStrike">
                <a:solidFill>
                  <a:schemeClr val="lt1"/>
                </a:solidFill>
                <a:latin typeface="Arial"/>
                <a:ea typeface="Arial"/>
                <a:cs typeface="Arial"/>
                <a:sym typeface="Arial"/>
              </a:defRPr>
            </a:lvl2pPr>
            <a:lvl3pPr lvl="2" marR="0" rtl="0" algn="l">
              <a:spcBef>
                <a:spcPts val="0"/>
              </a:spcBef>
              <a:spcAft>
                <a:spcPts val="0"/>
              </a:spcAft>
              <a:buSzPts val="1400"/>
              <a:buNone/>
              <a:defRPr b="0" i="0" sz="2200" u="none" cap="none" strike="noStrike">
                <a:solidFill>
                  <a:schemeClr val="lt1"/>
                </a:solidFill>
                <a:latin typeface="Arial"/>
                <a:ea typeface="Arial"/>
                <a:cs typeface="Arial"/>
                <a:sym typeface="Arial"/>
              </a:defRPr>
            </a:lvl3pPr>
            <a:lvl4pPr lvl="3" marR="0" rtl="0" algn="l">
              <a:spcBef>
                <a:spcPts val="0"/>
              </a:spcBef>
              <a:spcAft>
                <a:spcPts val="0"/>
              </a:spcAft>
              <a:buSzPts val="1400"/>
              <a:buNone/>
              <a:defRPr b="0" i="0" sz="2200" u="none" cap="none" strike="noStrike">
                <a:solidFill>
                  <a:schemeClr val="lt1"/>
                </a:solidFill>
                <a:latin typeface="Arial"/>
                <a:ea typeface="Arial"/>
                <a:cs typeface="Arial"/>
                <a:sym typeface="Arial"/>
              </a:defRPr>
            </a:lvl4pPr>
            <a:lvl5pPr lvl="4" marR="0" rtl="0" algn="l">
              <a:spcBef>
                <a:spcPts val="0"/>
              </a:spcBef>
              <a:spcAft>
                <a:spcPts val="0"/>
              </a:spcAft>
              <a:buSzPts val="1400"/>
              <a:buNone/>
              <a:defRPr b="0" i="0" sz="2200" u="none" cap="none" strike="noStrike">
                <a:solidFill>
                  <a:schemeClr val="lt1"/>
                </a:solidFill>
                <a:latin typeface="Arial"/>
                <a:ea typeface="Arial"/>
                <a:cs typeface="Arial"/>
                <a:sym typeface="Arial"/>
              </a:defRPr>
            </a:lvl5pPr>
            <a:lvl6pPr lvl="5" marR="0" rtl="0" algn="l">
              <a:spcBef>
                <a:spcPts val="0"/>
              </a:spcBef>
              <a:spcAft>
                <a:spcPts val="0"/>
              </a:spcAft>
              <a:buSzPts val="1400"/>
              <a:buNone/>
              <a:defRPr b="0" i="0" sz="2200" u="none" cap="none" strike="noStrike">
                <a:solidFill>
                  <a:schemeClr val="lt1"/>
                </a:solidFill>
                <a:latin typeface="Arial"/>
                <a:ea typeface="Arial"/>
                <a:cs typeface="Arial"/>
                <a:sym typeface="Arial"/>
              </a:defRPr>
            </a:lvl6pPr>
            <a:lvl7pPr lvl="6" marR="0" rtl="0" algn="l">
              <a:spcBef>
                <a:spcPts val="0"/>
              </a:spcBef>
              <a:spcAft>
                <a:spcPts val="0"/>
              </a:spcAft>
              <a:buSzPts val="1400"/>
              <a:buNone/>
              <a:defRPr b="0" i="0" sz="2200" u="none" cap="none" strike="noStrike">
                <a:solidFill>
                  <a:schemeClr val="lt1"/>
                </a:solidFill>
                <a:latin typeface="Arial"/>
                <a:ea typeface="Arial"/>
                <a:cs typeface="Arial"/>
                <a:sym typeface="Arial"/>
              </a:defRPr>
            </a:lvl7pPr>
            <a:lvl8pPr lvl="7" marR="0" rtl="0" algn="l">
              <a:spcBef>
                <a:spcPts val="0"/>
              </a:spcBef>
              <a:spcAft>
                <a:spcPts val="0"/>
              </a:spcAft>
              <a:buSzPts val="1400"/>
              <a:buNone/>
              <a:defRPr b="0" i="0" sz="2200" u="none" cap="none" strike="noStrike">
                <a:solidFill>
                  <a:schemeClr val="lt1"/>
                </a:solidFill>
                <a:latin typeface="Arial"/>
                <a:ea typeface="Arial"/>
                <a:cs typeface="Arial"/>
                <a:sym typeface="Arial"/>
              </a:defRPr>
            </a:lvl8pPr>
            <a:lvl9pPr lvl="8" marR="0" rtl="0" algn="l">
              <a:spcBef>
                <a:spcPts val="0"/>
              </a:spcBef>
              <a:spcAft>
                <a:spcPts val="0"/>
              </a:spcAft>
              <a:buSzPts val="1400"/>
              <a:buNone/>
              <a:defRPr b="0" i="0" sz="2200" u="none" cap="none" strike="noStrike">
                <a:solidFill>
                  <a:schemeClr val="lt1"/>
                </a:solidFill>
                <a:latin typeface="Arial"/>
                <a:ea typeface="Arial"/>
                <a:cs typeface="Arial"/>
                <a:sym typeface="Arial"/>
              </a:defRPr>
            </a:lvl9pPr>
          </a:lstStyle>
          <a:p/>
        </p:txBody>
      </p:sp>
      <p:sp>
        <p:nvSpPr>
          <p:cNvPr id="14" name="Google Shape;14;p2"/>
          <p:cNvSpPr txBox="1"/>
          <p:nvPr>
            <p:ph idx="12" type="sldNum"/>
          </p:nvPr>
        </p:nvSpPr>
        <p:spPr>
          <a:xfrm>
            <a:off x="31455079" y="28312886"/>
            <a:ext cx="10241844" cy="2159000"/>
          </a:xfrm>
          <a:prstGeom prst="rect">
            <a:avLst/>
          </a:prstGeom>
          <a:noFill/>
          <a:ln>
            <a:noFill/>
          </a:ln>
        </p:spPr>
        <p:txBody>
          <a:bodyPr anchorCtr="0" anchor="t" bIns="214200" lIns="428425" spcFirstLastPara="1" rIns="428425" wrap="square" tIns="214200">
            <a:noAutofit/>
          </a:bodyPr>
          <a:lstStyle>
            <a:lvl1pPr indent="0" lvl="0" marL="0" marR="0" rtl="0" algn="r">
              <a:spcBef>
                <a:spcPts val="0"/>
              </a:spcBef>
              <a:spcAft>
                <a:spcPts val="0"/>
              </a:spcAft>
              <a:buNone/>
              <a:defRPr b="0" i="0" sz="6500" u="none" cap="none" strike="noStrike">
                <a:solidFill>
                  <a:schemeClr val="dk1"/>
                </a:solidFill>
                <a:latin typeface="Arial"/>
                <a:ea typeface="Arial"/>
                <a:cs typeface="Arial"/>
                <a:sym typeface="Arial"/>
              </a:defRPr>
            </a:lvl1pPr>
            <a:lvl2pPr indent="0" lvl="1" marL="0" marR="0" rtl="0" algn="r">
              <a:spcBef>
                <a:spcPts val="0"/>
              </a:spcBef>
              <a:spcAft>
                <a:spcPts val="0"/>
              </a:spcAft>
              <a:buNone/>
              <a:defRPr b="0" i="0" sz="6500" u="none" cap="none" strike="noStrike">
                <a:solidFill>
                  <a:schemeClr val="dk1"/>
                </a:solidFill>
                <a:latin typeface="Arial"/>
                <a:ea typeface="Arial"/>
                <a:cs typeface="Arial"/>
                <a:sym typeface="Arial"/>
              </a:defRPr>
            </a:lvl2pPr>
            <a:lvl3pPr indent="0" lvl="2" marL="0" marR="0" rtl="0" algn="r">
              <a:spcBef>
                <a:spcPts val="0"/>
              </a:spcBef>
              <a:spcAft>
                <a:spcPts val="0"/>
              </a:spcAft>
              <a:buNone/>
              <a:defRPr b="0" i="0" sz="6500" u="none" cap="none" strike="noStrike">
                <a:solidFill>
                  <a:schemeClr val="dk1"/>
                </a:solidFill>
                <a:latin typeface="Arial"/>
                <a:ea typeface="Arial"/>
                <a:cs typeface="Arial"/>
                <a:sym typeface="Arial"/>
              </a:defRPr>
            </a:lvl3pPr>
            <a:lvl4pPr indent="0" lvl="3" marL="0" marR="0" rtl="0" algn="r">
              <a:spcBef>
                <a:spcPts val="0"/>
              </a:spcBef>
              <a:spcAft>
                <a:spcPts val="0"/>
              </a:spcAft>
              <a:buNone/>
              <a:defRPr b="0" i="0" sz="6500" u="none" cap="none" strike="noStrike">
                <a:solidFill>
                  <a:schemeClr val="dk1"/>
                </a:solidFill>
                <a:latin typeface="Arial"/>
                <a:ea typeface="Arial"/>
                <a:cs typeface="Arial"/>
                <a:sym typeface="Arial"/>
              </a:defRPr>
            </a:lvl4pPr>
            <a:lvl5pPr indent="0" lvl="4" marL="0" marR="0" rtl="0" algn="r">
              <a:spcBef>
                <a:spcPts val="0"/>
              </a:spcBef>
              <a:spcAft>
                <a:spcPts val="0"/>
              </a:spcAft>
              <a:buNone/>
              <a:defRPr b="0" i="0" sz="6500" u="none" cap="none" strike="noStrike">
                <a:solidFill>
                  <a:schemeClr val="dk1"/>
                </a:solidFill>
                <a:latin typeface="Arial"/>
                <a:ea typeface="Arial"/>
                <a:cs typeface="Arial"/>
                <a:sym typeface="Arial"/>
              </a:defRPr>
            </a:lvl5pPr>
            <a:lvl6pPr indent="0" lvl="5" marL="0" marR="0" rtl="0" algn="r">
              <a:spcBef>
                <a:spcPts val="0"/>
              </a:spcBef>
              <a:spcAft>
                <a:spcPts val="0"/>
              </a:spcAft>
              <a:buNone/>
              <a:defRPr b="0" i="0" sz="6500" u="none" cap="none" strike="noStrike">
                <a:solidFill>
                  <a:schemeClr val="dk1"/>
                </a:solidFill>
                <a:latin typeface="Arial"/>
                <a:ea typeface="Arial"/>
                <a:cs typeface="Arial"/>
                <a:sym typeface="Arial"/>
              </a:defRPr>
            </a:lvl6pPr>
            <a:lvl7pPr indent="0" lvl="6" marL="0" marR="0" rtl="0" algn="r">
              <a:spcBef>
                <a:spcPts val="0"/>
              </a:spcBef>
              <a:spcAft>
                <a:spcPts val="0"/>
              </a:spcAft>
              <a:buNone/>
              <a:defRPr b="0" i="0" sz="6500" u="none" cap="none" strike="noStrike">
                <a:solidFill>
                  <a:schemeClr val="dk1"/>
                </a:solidFill>
                <a:latin typeface="Arial"/>
                <a:ea typeface="Arial"/>
                <a:cs typeface="Arial"/>
                <a:sym typeface="Arial"/>
              </a:defRPr>
            </a:lvl7pPr>
            <a:lvl8pPr indent="0" lvl="7" marL="0" marR="0" rtl="0" algn="r">
              <a:spcBef>
                <a:spcPts val="0"/>
              </a:spcBef>
              <a:spcAft>
                <a:spcPts val="0"/>
              </a:spcAft>
              <a:buNone/>
              <a:defRPr b="0" i="0" sz="6500" u="none" cap="none" strike="noStrike">
                <a:solidFill>
                  <a:schemeClr val="dk1"/>
                </a:solidFill>
                <a:latin typeface="Arial"/>
                <a:ea typeface="Arial"/>
                <a:cs typeface="Arial"/>
                <a:sym typeface="Arial"/>
              </a:defRPr>
            </a:lvl8pPr>
            <a:lvl9pPr indent="0" lvl="8" marL="0" marR="0" rtl="0" algn="r">
              <a:spcBef>
                <a:spcPts val="0"/>
              </a:spcBef>
              <a:spcAft>
                <a:spcPts val="0"/>
              </a:spcAft>
              <a:buNone/>
              <a:defRPr b="0" i="0" sz="65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7" name="Shape 97"/>
        <p:cNvGrpSpPr/>
        <p:nvPr/>
      </p:nvGrpSpPr>
      <p:grpSpPr>
        <a:xfrm>
          <a:off x="0" y="0"/>
          <a:ext cx="0" cy="0"/>
          <a:chOff x="0" y="0"/>
          <a:chExt cx="0" cy="0"/>
        </a:xfrm>
      </p:grpSpPr>
      <p:sp>
        <p:nvSpPr>
          <p:cNvPr id="98" name="Google Shape;98;p1"/>
          <p:cNvSpPr txBox="1"/>
          <p:nvPr>
            <p:ph type="title"/>
          </p:nvPr>
        </p:nvSpPr>
        <p:spPr>
          <a:xfrm>
            <a:off x="0" y="0"/>
            <a:ext cx="43891200" cy="4946073"/>
          </a:xfrm>
          <a:prstGeom prst="rect">
            <a:avLst/>
          </a:prstGeom>
          <a:gradFill>
            <a:gsLst>
              <a:gs pos="0">
                <a:srgbClr val="15101A"/>
              </a:gs>
              <a:gs pos="100000">
                <a:srgbClr val="CC99FF"/>
              </a:gs>
            </a:gsLst>
            <a:lin ang="5400000" scaled="0"/>
          </a:gradFill>
          <a:ln cap="flat" cmpd="sng" w="9525">
            <a:solidFill>
              <a:schemeClr val="dk1"/>
            </a:solidFill>
            <a:prstDash val="solid"/>
            <a:round/>
            <a:headEnd len="sm" w="sm" type="none"/>
            <a:tailEnd len="sm" w="sm" type="none"/>
          </a:ln>
        </p:spPr>
        <p:txBody>
          <a:bodyPr anchorCtr="0" anchor="ctr" bIns="214200" lIns="428425" spcFirstLastPara="1" rIns="428425" wrap="square" tIns="214200">
            <a:noAutofit/>
          </a:bodyPr>
          <a:lstStyle/>
          <a:p>
            <a:pPr indent="0" lvl="0" marL="0" rtl="0" algn="ctr">
              <a:spcBef>
                <a:spcPts val="0"/>
              </a:spcBef>
              <a:spcAft>
                <a:spcPts val="0"/>
              </a:spcAft>
              <a:buNone/>
            </a:pPr>
            <a:br>
              <a:rPr lang="en-US" sz="6600">
                <a:solidFill>
                  <a:schemeClr val="lt1"/>
                </a:solidFill>
              </a:rPr>
            </a:br>
            <a:r>
              <a:rPr lang="en-US" sz="6600">
                <a:solidFill>
                  <a:schemeClr val="lt1"/>
                </a:solidFill>
              </a:rPr>
              <a:t>Effectiveness of a Group Cognitive Training Intervention on</a:t>
            </a:r>
            <a:br>
              <a:rPr lang="en-US" sz="6600">
                <a:solidFill>
                  <a:schemeClr val="lt1"/>
                </a:solidFill>
              </a:rPr>
            </a:br>
            <a:r>
              <a:rPr lang="en-US" sz="6600">
                <a:solidFill>
                  <a:schemeClr val="lt1"/>
                </a:solidFill>
              </a:rPr>
              <a:t> Neuropsychiatric Symptoms in Older Veterans </a:t>
            </a:r>
            <a:br>
              <a:rPr lang="en-US" sz="6600">
                <a:solidFill>
                  <a:schemeClr val="lt1"/>
                </a:solidFill>
              </a:rPr>
            </a:br>
            <a:r>
              <a:rPr lang="en-US" sz="4900">
                <a:solidFill>
                  <a:schemeClr val="lt1"/>
                </a:solidFill>
              </a:rPr>
              <a:t> </a:t>
            </a:r>
            <a:r>
              <a:rPr i="1" lang="en-US" sz="4000">
                <a:solidFill>
                  <a:schemeClr val="lt1"/>
                </a:solidFill>
              </a:rPr>
              <a:t>John Conley, M.A.</a:t>
            </a:r>
            <a:r>
              <a:rPr baseline="30000" lang="en-US" sz="4000">
                <a:solidFill>
                  <a:schemeClr val="lt1"/>
                </a:solidFill>
              </a:rPr>
              <a:t> 1-2, 4</a:t>
            </a:r>
            <a:r>
              <a:rPr i="1" lang="en-US" sz="4000">
                <a:solidFill>
                  <a:schemeClr val="lt1"/>
                </a:solidFill>
              </a:rPr>
              <a:t>, Alissa Bazinet, Ph.D. </a:t>
            </a:r>
            <a:r>
              <a:rPr baseline="30000" lang="en-US" sz="4000">
                <a:solidFill>
                  <a:schemeClr val="lt1"/>
                </a:solidFill>
              </a:rPr>
              <a:t>1-3</a:t>
            </a:r>
            <a:r>
              <a:rPr i="1" lang="en-US" sz="4000">
                <a:solidFill>
                  <a:schemeClr val="lt1"/>
                </a:solidFill>
              </a:rPr>
              <a:t>, &amp; Marilyn Huckans , Ph.D.</a:t>
            </a:r>
            <a:r>
              <a:rPr baseline="30000" lang="en-US" sz="4000">
                <a:solidFill>
                  <a:schemeClr val="lt1"/>
                </a:solidFill>
              </a:rPr>
              <a:t>1-3</a:t>
            </a:r>
            <a:br>
              <a:rPr i="1" lang="en-US" sz="4000">
                <a:solidFill>
                  <a:schemeClr val="lt1"/>
                </a:solidFill>
              </a:rPr>
            </a:br>
            <a:r>
              <a:rPr baseline="30000" lang="en-US" sz="2900">
                <a:solidFill>
                  <a:schemeClr val="lt1"/>
                </a:solidFill>
              </a:rPr>
              <a:t>1 </a:t>
            </a:r>
            <a:r>
              <a:rPr lang="en-US" sz="2900">
                <a:solidFill>
                  <a:schemeClr val="lt1"/>
                </a:solidFill>
              </a:rPr>
              <a:t>Research &amp; Development Division, VA Portland Health Care System, Portland, Oregon;</a:t>
            </a:r>
            <a:r>
              <a:rPr baseline="30000" lang="en-US" sz="2900">
                <a:solidFill>
                  <a:schemeClr val="lt1"/>
                </a:solidFill>
              </a:rPr>
              <a:t> 2</a:t>
            </a:r>
            <a:r>
              <a:rPr lang="en-US" sz="2900">
                <a:solidFill>
                  <a:schemeClr val="lt1"/>
                </a:solidFill>
              </a:rPr>
              <a:t> Mental Health &amp; Clinical Neurosciences Division, VA Portland Health Care System, Portland, Oregon; </a:t>
            </a:r>
            <a:br>
              <a:rPr lang="en-US" sz="2900">
                <a:solidFill>
                  <a:schemeClr val="lt1"/>
                </a:solidFill>
              </a:rPr>
            </a:br>
            <a:r>
              <a:rPr baseline="30000" lang="en-US" sz="2900">
                <a:solidFill>
                  <a:schemeClr val="lt1"/>
                </a:solidFill>
              </a:rPr>
              <a:t>3</a:t>
            </a:r>
            <a:r>
              <a:rPr lang="en-US" sz="2900">
                <a:solidFill>
                  <a:schemeClr val="lt1"/>
                </a:solidFill>
              </a:rPr>
              <a:t> Department of Psychiatry, Oregon Health &amp; Science University, School of Medicine, Portland, Oregon; </a:t>
            </a:r>
            <a:r>
              <a:rPr baseline="30000" lang="en-US" sz="2900">
                <a:solidFill>
                  <a:schemeClr val="lt1"/>
                </a:solidFill>
              </a:rPr>
              <a:t>4</a:t>
            </a:r>
            <a:r>
              <a:rPr lang="en-US" sz="2900">
                <a:solidFill>
                  <a:schemeClr val="lt1"/>
                </a:solidFill>
              </a:rPr>
              <a:t> Pacific University, School of Professional Psychology, Hillsboro, Oregon</a:t>
            </a:r>
            <a:endParaRPr/>
          </a:p>
        </p:txBody>
      </p:sp>
      <p:pic>
        <p:nvPicPr>
          <p:cNvPr descr="Untitled-1" id="99" name="Google Shape;99;p1"/>
          <p:cNvPicPr preferRelativeResize="0"/>
          <p:nvPr/>
        </p:nvPicPr>
        <p:blipFill rotWithShape="1">
          <a:blip r:embed="rId3">
            <a:alphaModFix/>
          </a:blip>
          <a:srcRect b="0" l="0" r="0" t="0"/>
          <a:stretch/>
        </p:blipFill>
        <p:spPr>
          <a:xfrm>
            <a:off x="855965" y="438375"/>
            <a:ext cx="4033112" cy="4206794"/>
          </a:xfrm>
          <a:prstGeom prst="rect">
            <a:avLst/>
          </a:prstGeom>
          <a:noFill/>
          <a:ln>
            <a:noFill/>
          </a:ln>
        </p:spPr>
      </p:pic>
      <p:pic>
        <p:nvPicPr>
          <p:cNvPr descr="OHSUlogo" id="100" name="Google Shape;100;p1"/>
          <p:cNvPicPr preferRelativeResize="0"/>
          <p:nvPr/>
        </p:nvPicPr>
        <p:blipFill rotWithShape="1">
          <a:blip r:embed="rId4">
            <a:alphaModFix/>
          </a:blip>
          <a:srcRect b="0" l="0" r="0" t="0"/>
          <a:stretch/>
        </p:blipFill>
        <p:spPr>
          <a:xfrm>
            <a:off x="39526933" y="198435"/>
            <a:ext cx="3090791" cy="4446734"/>
          </a:xfrm>
          <a:prstGeom prst="rect">
            <a:avLst/>
          </a:prstGeom>
          <a:noFill/>
          <a:ln>
            <a:noFill/>
          </a:ln>
        </p:spPr>
      </p:pic>
      <p:sp>
        <p:nvSpPr>
          <p:cNvPr id="101" name="Google Shape;101;p1"/>
          <p:cNvSpPr txBox="1"/>
          <p:nvPr/>
        </p:nvSpPr>
        <p:spPr>
          <a:xfrm>
            <a:off x="30605471" y="23728896"/>
            <a:ext cx="13052366" cy="5141613"/>
          </a:xfrm>
          <a:prstGeom prst="rect">
            <a:avLst/>
          </a:prstGeom>
          <a:gradFill>
            <a:gsLst>
              <a:gs pos="0">
                <a:srgbClr val="FFFFFF">
                  <a:alpha val="85882"/>
                </a:srgbClr>
              </a:gs>
              <a:gs pos="100000">
                <a:schemeClr val="accent1"/>
              </a:gs>
            </a:gsLst>
            <a:lin ang="5400000" scaled="0"/>
          </a:gradFill>
          <a:ln cap="flat" cmpd="sng" w="9525">
            <a:solidFill>
              <a:schemeClr val="dk1"/>
            </a:solidFill>
            <a:prstDash val="solid"/>
            <a:miter lim="800000"/>
            <a:headEnd len="sm" w="sm" type="none"/>
            <a:tailEnd len="sm" w="sm" type="none"/>
          </a:ln>
        </p:spPr>
        <p:txBody>
          <a:bodyPr anchorCtr="0" anchor="t" bIns="214200" lIns="428425" spcFirstLastPara="1" rIns="428425" wrap="square" tIns="214200">
            <a:spAutoFit/>
          </a:bodyPr>
          <a:lstStyle/>
          <a:p>
            <a:pPr indent="-652314" lvl="0" marL="652314" marR="0" rtl="0" algn="l">
              <a:spcBef>
                <a:spcPts val="0"/>
              </a:spcBef>
              <a:spcAft>
                <a:spcPts val="0"/>
              </a:spcAft>
              <a:buClr>
                <a:schemeClr val="dk1"/>
              </a:buClr>
              <a:buSzPts val="3400"/>
              <a:buFont typeface="Arial"/>
              <a:buChar char="•"/>
            </a:pPr>
            <a:r>
              <a:rPr b="0" i="0" lang="en-US" sz="3400" u="none" cap="none" strike="noStrike">
                <a:solidFill>
                  <a:schemeClr val="dk1"/>
                </a:solidFill>
                <a:latin typeface="Arial"/>
                <a:ea typeface="Arial"/>
                <a:cs typeface="Arial"/>
                <a:sym typeface="Arial"/>
              </a:rPr>
              <a:t>These findings suggest that the ME-CCT intervention was effective at improving subjective cognitive complaints, depressive symptoms, and use of compensatory cognitive strategies in a group of aging Veterans with MCI.</a:t>
            </a:r>
            <a:endParaRPr/>
          </a:p>
          <a:p>
            <a:pPr indent="-652314" lvl="0" marL="652314" marR="0" rtl="0" algn="l">
              <a:spcBef>
                <a:spcPts val="0"/>
              </a:spcBef>
              <a:spcAft>
                <a:spcPts val="0"/>
              </a:spcAft>
              <a:buClr>
                <a:schemeClr val="dk1"/>
              </a:buClr>
              <a:buSzPts val="3400"/>
              <a:buFont typeface="Arial"/>
              <a:buChar char="•"/>
            </a:pPr>
            <a:r>
              <a:rPr b="0" i="0" lang="en-US" sz="3400" u="none" cap="none" strike="noStrike">
                <a:solidFill>
                  <a:schemeClr val="dk1"/>
                </a:solidFill>
                <a:latin typeface="Arial"/>
                <a:ea typeface="Arial"/>
                <a:cs typeface="Arial"/>
                <a:sym typeface="Arial"/>
              </a:rPr>
              <a:t>Larger randomized controlled trials are warranted to evaluate the efficacy of ME-CCT for MCI.  These trials could additionally include  measures of objective cognitive performance  and functional capacity and collateral measures of everyday functioning.</a:t>
            </a:r>
            <a:endParaRPr b="0" i="0" sz="3400" u="none" cap="none" strike="noStrike">
              <a:solidFill>
                <a:schemeClr val="dk1"/>
              </a:solidFill>
              <a:latin typeface="Arial"/>
              <a:ea typeface="Arial"/>
              <a:cs typeface="Arial"/>
              <a:sym typeface="Arial"/>
            </a:endParaRPr>
          </a:p>
        </p:txBody>
      </p:sp>
      <p:pic>
        <p:nvPicPr>
          <p:cNvPr id="102" name="Google Shape;102;p1"/>
          <p:cNvPicPr preferRelativeResize="0"/>
          <p:nvPr/>
        </p:nvPicPr>
        <p:blipFill rotWithShape="1">
          <a:blip r:embed="rId5">
            <a:alphaModFix/>
          </a:blip>
          <a:srcRect b="0" l="0" r="0" t="0"/>
          <a:stretch/>
        </p:blipFill>
        <p:spPr>
          <a:xfrm>
            <a:off x="21877867" y="15477332"/>
            <a:ext cx="135467" cy="134938"/>
          </a:xfrm>
          <a:prstGeom prst="rect">
            <a:avLst/>
          </a:prstGeom>
          <a:noFill/>
          <a:ln>
            <a:noFill/>
          </a:ln>
        </p:spPr>
      </p:pic>
      <p:sp>
        <p:nvSpPr>
          <p:cNvPr id="103" name="Google Shape;103;p1"/>
          <p:cNvSpPr/>
          <p:nvPr/>
        </p:nvSpPr>
        <p:spPr>
          <a:xfrm>
            <a:off x="30605471" y="22606216"/>
            <a:ext cx="13052366" cy="1122680"/>
          </a:xfrm>
          <a:prstGeom prst="rect">
            <a:avLst/>
          </a:prstGeom>
          <a:gradFill>
            <a:gsLst>
              <a:gs pos="0">
                <a:srgbClr val="4A375C"/>
              </a:gs>
              <a:gs pos="50000">
                <a:srgbClr val="CC99FF"/>
              </a:gs>
              <a:gs pos="100000">
                <a:srgbClr val="4A375C"/>
              </a:gs>
            </a:gsLst>
            <a:lin ang="5400000" scaled="0"/>
          </a:gradFill>
          <a:ln cap="flat" cmpd="sng" w="9525">
            <a:solidFill>
              <a:schemeClr val="dk1"/>
            </a:solidFill>
            <a:prstDash val="solid"/>
            <a:miter lim="800000"/>
            <a:headEnd len="sm" w="sm" type="none"/>
            <a:tailEnd len="sm" w="sm" type="none"/>
          </a:ln>
        </p:spPr>
        <p:txBody>
          <a:bodyPr anchorCtr="0" anchor="ctr" bIns="78100" lIns="156200" spcFirstLastPara="1" rIns="156200" wrap="square" tIns="78100">
            <a:noAutofit/>
          </a:bodyPr>
          <a:lstStyle/>
          <a:p>
            <a:pPr indent="0" lvl="0" marL="0" marR="0" rtl="0" algn="ctr">
              <a:spcBef>
                <a:spcPts val="0"/>
              </a:spcBef>
              <a:spcAft>
                <a:spcPts val="0"/>
              </a:spcAft>
              <a:buNone/>
            </a:pPr>
            <a:r>
              <a:rPr b="1" i="0" lang="en-US" sz="6000" u="none" cap="none" strike="noStrike">
                <a:solidFill>
                  <a:schemeClr val="lt1"/>
                </a:solidFill>
                <a:latin typeface="Arial"/>
                <a:ea typeface="Arial"/>
                <a:cs typeface="Arial"/>
                <a:sym typeface="Arial"/>
              </a:rPr>
              <a:t>Conclusions</a:t>
            </a:r>
            <a:endParaRPr b="1" i="0" sz="6000" u="none" cap="none" strike="noStrike">
              <a:solidFill>
                <a:schemeClr val="lt1"/>
              </a:solidFill>
              <a:latin typeface="Arial"/>
              <a:ea typeface="Arial"/>
              <a:cs typeface="Arial"/>
              <a:sym typeface="Arial"/>
            </a:endParaRPr>
          </a:p>
        </p:txBody>
      </p:sp>
      <p:sp>
        <p:nvSpPr>
          <p:cNvPr id="104" name="Google Shape;104;p1"/>
          <p:cNvSpPr txBox="1"/>
          <p:nvPr/>
        </p:nvSpPr>
        <p:spPr>
          <a:xfrm>
            <a:off x="228600" y="7143726"/>
            <a:ext cx="11541760" cy="10461018"/>
          </a:xfrm>
          <a:prstGeom prst="rect">
            <a:avLst/>
          </a:prstGeom>
          <a:gradFill>
            <a:gsLst>
              <a:gs pos="0">
                <a:srgbClr val="FFFFFF">
                  <a:alpha val="85882"/>
                </a:srgbClr>
              </a:gs>
              <a:gs pos="100000">
                <a:schemeClr val="accent1"/>
              </a:gs>
            </a:gsLst>
            <a:lin ang="5400000" scaled="0"/>
          </a:gradFill>
          <a:ln cap="flat" cmpd="sng" w="9525">
            <a:solidFill>
              <a:schemeClr val="dk1"/>
            </a:solidFill>
            <a:prstDash val="solid"/>
            <a:miter lim="800000"/>
            <a:headEnd len="sm" w="sm" type="none"/>
            <a:tailEnd len="sm" w="sm" type="none"/>
          </a:ln>
        </p:spPr>
        <p:txBody>
          <a:bodyPr anchorCtr="0" anchor="t" bIns="214200" lIns="428425" spcFirstLastPara="1" rIns="428425" wrap="square" tIns="214200">
            <a:spAutoFit/>
          </a:bodyPr>
          <a:lstStyle/>
          <a:p>
            <a:pPr indent="-643636" lvl="0" marL="643636" marR="0" rtl="0" algn="l">
              <a:lnSpc>
                <a:spcPct val="135058"/>
              </a:lnSpc>
              <a:spcBef>
                <a:spcPts val="0"/>
              </a:spcBef>
              <a:spcAft>
                <a:spcPts val="0"/>
              </a:spcAft>
              <a:buClr>
                <a:schemeClr val="dk1"/>
              </a:buClr>
              <a:buSzPts val="3400"/>
              <a:buFont typeface="Arial"/>
              <a:buChar char="•"/>
            </a:pPr>
            <a:r>
              <a:rPr b="0" i="0" lang="en-US" sz="3400" u="none" cap="none" strike="noStrike">
                <a:solidFill>
                  <a:schemeClr val="dk1"/>
                </a:solidFill>
                <a:latin typeface="Arial"/>
                <a:ea typeface="Arial"/>
                <a:cs typeface="Arial"/>
                <a:sym typeface="Arial"/>
              </a:rPr>
              <a:t>Mild Cognitive Impairment (MCI) and dementias have become increasingly common due to the aging United States population.  </a:t>
            </a:r>
            <a:endParaRPr/>
          </a:p>
          <a:p>
            <a:pPr indent="-643636" lvl="0" marL="643636" marR="0" rtl="0" algn="l">
              <a:lnSpc>
                <a:spcPct val="135058"/>
              </a:lnSpc>
              <a:spcBef>
                <a:spcPts val="0"/>
              </a:spcBef>
              <a:spcAft>
                <a:spcPts val="0"/>
              </a:spcAft>
              <a:buClr>
                <a:schemeClr val="dk1"/>
              </a:buClr>
              <a:buSzPts val="3400"/>
              <a:buFont typeface="Arial"/>
              <a:buChar char="•"/>
            </a:pPr>
            <a:r>
              <a:rPr b="0" i="0" lang="en-US" sz="3400" u="none" cap="none" strike="noStrike">
                <a:solidFill>
                  <a:schemeClr val="dk1"/>
                </a:solidFill>
                <a:latin typeface="Arial"/>
                <a:ea typeface="Arial"/>
                <a:cs typeface="Arial"/>
                <a:sym typeface="Arial"/>
              </a:rPr>
              <a:t>Individuals with MCI may progress to dementia (e.g., due to Alzheimer’s Disease, Vascular Disorder, or other etiologies), continue to have mild impairments without conversion to dementia, or return to normal cognition.   </a:t>
            </a:r>
            <a:endParaRPr/>
          </a:p>
          <a:p>
            <a:pPr indent="-643636" lvl="0" marL="643636" marR="0" rtl="0" algn="l">
              <a:lnSpc>
                <a:spcPct val="135058"/>
              </a:lnSpc>
              <a:spcBef>
                <a:spcPts val="0"/>
              </a:spcBef>
              <a:spcAft>
                <a:spcPts val="0"/>
              </a:spcAft>
              <a:buClr>
                <a:schemeClr val="dk1"/>
              </a:buClr>
              <a:buSzPts val="3400"/>
              <a:buFont typeface="Arial"/>
              <a:buChar char="•"/>
            </a:pPr>
            <a:r>
              <a:rPr b="0" i="0" lang="en-US" sz="3400" u="none" cap="none" strike="noStrike">
                <a:solidFill>
                  <a:schemeClr val="dk1"/>
                </a:solidFill>
                <a:latin typeface="Arial"/>
                <a:ea typeface="Arial"/>
                <a:cs typeface="Arial"/>
                <a:sym typeface="Arial"/>
              </a:rPr>
              <a:t>Interventions that effectively treat MCI (by improving cognition and functioning or preventing conversion to dementia) are urgently needed. </a:t>
            </a:r>
            <a:endParaRPr b="0" i="0" sz="3400" u="none" cap="none" strike="noStrike">
              <a:solidFill>
                <a:schemeClr val="dk1"/>
              </a:solidFill>
              <a:latin typeface="Arial"/>
              <a:ea typeface="Arial"/>
              <a:cs typeface="Arial"/>
              <a:sym typeface="Arial"/>
            </a:endParaRPr>
          </a:p>
          <a:p>
            <a:pPr indent="-643636" lvl="0" marL="643636" marR="0" rtl="0" algn="l">
              <a:lnSpc>
                <a:spcPct val="135058"/>
              </a:lnSpc>
              <a:spcBef>
                <a:spcPts val="0"/>
              </a:spcBef>
              <a:spcAft>
                <a:spcPts val="0"/>
              </a:spcAft>
              <a:buClr>
                <a:schemeClr val="dk1"/>
              </a:buClr>
              <a:buSzPts val="3400"/>
              <a:buFont typeface="Arial"/>
              <a:buChar char="•"/>
            </a:pPr>
            <a:r>
              <a:rPr b="0" i="0" lang="en-US" sz="3400" u="none" cap="none" strike="noStrike">
                <a:solidFill>
                  <a:schemeClr val="dk1"/>
                </a:solidFill>
                <a:latin typeface="Arial"/>
                <a:ea typeface="Arial"/>
                <a:cs typeface="Arial"/>
                <a:sym typeface="Arial"/>
              </a:rPr>
              <a:t>The current study evaluated the effects of an eight-week, manualized, group cognitive rehabilitation  intervention, titled “Motivationally Enhanced Compensatory Cognitive Training” (ME-CCT), on subjective cognitive symptoms, everyday functioning, and mood in aging Veterans with MCI.</a:t>
            </a:r>
            <a:endParaRPr b="0" i="0" sz="3400" u="none" cap="none" strike="noStrike">
              <a:solidFill>
                <a:schemeClr val="dk1"/>
              </a:solidFill>
              <a:latin typeface="Arial"/>
              <a:ea typeface="Arial"/>
              <a:cs typeface="Arial"/>
              <a:sym typeface="Arial"/>
            </a:endParaRPr>
          </a:p>
        </p:txBody>
      </p:sp>
      <p:sp>
        <p:nvSpPr>
          <p:cNvPr id="105" name="Google Shape;105;p1"/>
          <p:cNvSpPr/>
          <p:nvPr/>
        </p:nvSpPr>
        <p:spPr>
          <a:xfrm>
            <a:off x="228600" y="6018936"/>
            <a:ext cx="11541760" cy="1122679"/>
          </a:xfrm>
          <a:prstGeom prst="rect">
            <a:avLst/>
          </a:prstGeom>
          <a:gradFill>
            <a:gsLst>
              <a:gs pos="0">
                <a:srgbClr val="4A375C"/>
              </a:gs>
              <a:gs pos="50000">
                <a:srgbClr val="CC99FF"/>
              </a:gs>
              <a:gs pos="100000">
                <a:srgbClr val="4A375C"/>
              </a:gs>
            </a:gsLst>
            <a:lin ang="5400000" scaled="0"/>
          </a:gradFill>
          <a:ln cap="flat" cmpd="sng" w="9525">
            <a:solidFill>
              <a:schemeClr val="dk1"/>
            </a:solidFill>
            <a:prstDash val="solid"/>
            <a:miter lim="800000"/>
            <a:headEnd len="sm" w="sm" type="none"/>
            <a:tailEnd len="sm" w="sm" type="none"/>
          </a:ln>
        </p:spPr>
        <p:txBody>
          <a:bodyPr anchorCtr="0" anchor="ctr" bIns="78100" lIns="156200" spcFirstLastPara="1" rIns="156200" wrap="square" tIns="78100">
            <a:noAutofit/>
          </a:bodyPr>
          <a:lstStyle/>
          <a:p>
            <a:pPr indent="0" lvl="0" marL="0" marR="0" rtl="0" algn="ctr">
              <a:spcBef>
                <a:spcPts val="0"/>
              </a:spcBef>
              <a:spcAft>
                <a:spcPts val="0"/>
              </a:spcAft>
              <a:buNone/>
            </a:pPr>
            <a:r>
              <a:rPr b="1" i="0" lang="en-US" sz="6000" u="none" cap="none" strike="noStrike">
                <a:solidFill>
                  <a:schemeClr val="lt1"/>
                </a:solidFill>
                <a:latin typeface="Arial"/>
                <a:ea typeface="Arial"/>
                <a:cs typeface="Arial"/>
                <a:sym typeface="Arial"/>
              </a:rPr>
              <a:t>Introduction</a:t>
            </a:r>
            <a:endParaRPr b="1" i="0" sz="6000" u="none" cap="none" strike="noStrike">
              <a:solidFill>
                <a:schemeClr val="lt1"/>
              </a:solidFill>
              <a:latin typeface="Arial"/>
              <a:ea typeface="Arial"/>
              <a:cs typeface="Arial"/>
              <a:sym typeface="Arial"/>
            </a:endParaRPr>
          </a:p>
        </p:txBody>
      </p:sp>
      <p:sp>
        <p:nvSpPr>
          <p:cNvPr id="106" name="Google Shape;106;p1"/>
          <p:cNvSpPr/>
          <p:nvPr/>
        </p:nvSpPr>
        <p:spPr>
          <a:xfrm>
            <a:off x="228600" y="18414527"/>
            <a:ext cx="11541760" cy="1122679"/>
          </a:xfrm>
          <a:prstGeom prst="rect">
            <a:avLst/>
          </a:prstGeom>
          <a:gradFill>
            <a:gsLst>
              <a:gs pos="0">
                <a:srgbClr val="4A375C"/>
              </a:gs>
              <a:gs pos="50000">
                <a:srgbClr val="CC99FF"/>
              </a:gs>
              <a:gs pos="100000">
                <a:srgbClr val="4A375C"/>
              </a:gs>
            </a:gsLst>
            <a:lin ang="5400000" scaled="0"/>
          </a:gradFill>
          <a:ln cap="flat" cmpd="sng" w="9525">
            <a:solidFill>
              <a:schemeClr val="dk1"/>
            </a:solidFill>
            <a:prstDash val="solid"/>
            <a:miter lim="800000"/>
            <a:headEnd len="sm" w="sm" type="none"/>
            <a:tailEnd len="sm" w="sm" type="none"/>
          </a:ln>
        </p:spPr>
        <p:txBody>
          <a:bodyPr anchorCtr="0" anchor="ctr" bIns="78100" lIns="156200" spcFirstLastPara="1" rIns="156200" wrap="square" tIns="78100">
            <a:noAutofit/>
          </a:bodyPr>
          <a:lstStyle/>
          <a:p>
            <a:pPr indent="0" lvl="0" marL="0" marR="0" rtl="0" algn="ctr">
              <a:spcBef>
                <a:spcPts val="0"/>
              </a:spcBef>
              <a:spcAft>
                <a:spcPts val="0"/>
              </a:spcAft>
              <a:buNone/>
            </a:pPr>
            <a:r>
              <a:rPr b="1" i="0" lang="en-US" sz="6000" u="none" cap="none" strike="noStrike">
                <a:solidFill>
                  <a:schemeClr val="lt1"/>
                </a:solidFill>
                <a:latin typeface="Arial"/>
                <a:ea typeface="Arial"/>
                <a:cs typeface="Arial"/>
                <a:sym typeface="Arial"/>
              </a:rPr>
              <a:t>Method</a:t>
            </a:r>
            <a:endParaRPr b="1" i="0" sz="6000" u="none" cap="none" strike="noStrike">
              <a:solidFill>
                <a:schemeClr val="lt1"/>
              </a:solidFill>
              <a:latin typeface="Arial"/>
              <a:ea typeface="Arial"/>
              <a:cs typeface="Arial"/>
              <a:sym typeface="Arial"/>
            </a:endParaRPr>
          </a:p>
        </p:txBody>
      </p:sp>
      <p:sp>
        <p:nvSpPr>
          <p:cNvPr id="107" name="Google Shape;107;p1"/>
          <p:cNvSpPr txBox="1"/>
          <p:nvPr/>
        </p:nvSpPr>
        <p:spPr>
          <a:xfrm>
            <a:off x="228600" y="19538824"/>
            <a:ext cx="11541760" cy="10461018"/>
          </a:xfrm>
          <a:prstGeom prst="rect">
            <a:avLst/>
          </a:prstGeom>
          <a:gradFill>
            <a:gsLst>
              <a:gs pos="0">
                <a:srgbClr val="FFFFFF">
                  <a:alpha val="85882"/>
                </a:srgbClr>
              </a:gs>
              <a:gs pos="100000">
                <a:schemeClr val="accent1"/>
              </a:gs>
            </a:gsLst>
            <a:lin ang="5400000" scaled="0"/>
          </a:gradFill>
          <a:ln cap="flat" cmpd="sng" w="9525">
            <a:solidFill>
              <a:schemeClr val="dk1"/>
            </a:solidFill>
            <a:prstDash val="solid"/>
            <a:miter lim="800000"/>
            <a:headEnd len="sm" w="sm" type="none"/>
            <a:tailEnd len="sm" w="sm" type="none"/>
          </a:ln>
        </p:spPr>
        <p:txBody>
          <a:bodyPr anchorCtr="0" anchor="t" bIns="214200" lIns="428425" spcFirstLastPara="1" rIns="428425" wrap="square" tIns="214200">
            <a:spAutoFit/>
          </a:bodyPr>
          <a:lstStyle/>
          <a:p>
            <a:pPr indent="-643636" lvl="3" marL="643636" marR="0" rtl="0" algn="l">
              <a:lnSpc>
                <a:spcPct val="135058"/>
              </a:lnSpc>
              <a:spcBef>
                <a:spcPts val="0"/>
              </a:spcBef>
              <a:spcAft>
                <a:spcPts val="0"/>
              </a:spcAft>
              <a:buClr>
                <a:schemeClr val="dk1"/>
              </a:buClr>
              <a:buSzPts val="3400"/>
              <a:buFont typeface="Arial"/>
              <a:buChar char="•"/>
            </a:pPr>
            <a:r>
              <a:rPr b="0" i="0" lang="en-US" sz="3400" u="none" cap="none" strike="noStrike">
                <a:solidFill>
                  <a:schemeClr val="dk1"/>
                </a:solidFill>
                <a:latin typeface="Arial"/>
                <a:ea typeface="Arial"/>
                <a:cs typeface="Arial"/>
                <a:sym typeface="Arial"/>
              </a:rPr>
              <a:t>ME-CCT combines multi-modal compensatory cognitive training (to address problems with attention, memory, and executive function), motivational interviewing techniques to increase healthy lifestyle behaviors (e.g., mental and physical activity) known to be associated with improved cognition, and psychotherapeutic techniques (i.e., mindfulness based relaxation practice, which has been previously associated with improved mood, anxiety, sleep, and cognition in adults). </a:t>
            </a:r>
            <a:endParaRPr/>
          </a:p>
          <a:p>
            <a:pPr indent="-643636" lvl="3" marL="643636" marR="0" rtl="0" algn="l">
              <a:lnSpc>
                <a:spcPct val="135058"/>
              </a:lnSpc>
              <a:spcBef>
                <a:spcPts val="0"/>
              </a:spcBef>
              <a:spcAft>
                <a:spcPts val="0"/>
              </a:spcAft>
              <a:buClr>
                <a:schemeClr val="dk1"/>
              </a:buClr>
              <a:buSzPts val="3400"/>
              <a:buFont typeface="Arial"/>
              <a:buChar char="•"/>
            </a:pPr>
            <a:r>
              <a:rPr b="0" i="0" lang="en-US" sz="3400" u="none" cap="none" strike="noStrike">
                <a:solidFill>
                  <a:schemeClr val="dk1"/>
                </a:solidFill>
                <a:latin typeface="Arial"/>
                <a:ea typeface="Arial"/>
                <a:cs typeface="Arial"/>
                <a:sym typeface="Arial"/>
              </a:rPr>
              <a:t>Participants were aged 50 or older, had no history of psychotic disorder, and completed pre- and post-treatment questionnaire packets. </a:t>
            </a:r>
            <a:endParaRPr/>
          </a:p>
          <a:p>
            <a:pPr indent="-643636" lvl="3" marL="643636" marR="0" rtl="0" algn="l">
              <a:lnSpc>
                <a:spcPct val="135058"/>
              </a:lnSpc>
              <a:spcBef>
                <a:spcPts val="0"/>
              </a:spcBef>
              <a:spcAft>
                <a:spcPts val="0"/>
              </a:spcAft>
              <a:buClr>
                <a:schemeClr val="dk1"/>
              </a:buClr>
              <a:buSzPts val="3400"/>
              <a:buFont typeface="Arial"/>
              <a:buChar char="•"/>
            </a:pPr>
            <a:r>
              <a:rPr b="0" i="0" lang="en-US" sz="3400" u="none" cap="none" strike="noStrike">
                <a:solidFill>
                  <a:schemeClr val="dk1"/>
                </a:solidFill>
                <a:latin typeface="Arial"/>
                <a:ea typeface="Arial"/>
                <a:cs typeface="Arial"/>
                <a:sym typeface="Arial"/>
              </a:rPr>
              <a:t>Packets included measures of subjective cognitive symptoms, everyday functioning, neuropsychiatric symptoms (i.e., mood and anxiety), and current use of compensatory cognitive strategies. </a:t>
            </a:r>
            <a:endParaRPr b="0" i="0" sz="3400" u="none" cap="none" strike="noStrike">
              <a:solidFill>
                <a:schemeClr val="dk1"/>
              </a:solidFill>
              <a:latin typeface="Arial"/>
              <a:ea typeface="Arial"/>
              <a:cs typeface="Arial"/>
              <a:sym typeface="Arial"/>
            </a:endParaRPr>
          </a:p>
        </p:txBody>
      </p:sp>
      <p:sp>
        <p:nvSpPr>
          <p:cNvPr id="108" name="Google Shape;108;p1"/>
          <p:cNvSpPr/>
          <p:nvPr/>
        </p:nvSpPr>
        <p:spPr>
          <a:xfrm>
            <a:off x="30605470" y="6018938"/>
            <a:ext cx="13040581" cy="1124788"/>
          </a:xfrm>
          <a:prstGeom prst="rect">
            <a:avLst/>
          </a:prstGeom>
          <a:gradFill>
            <a:gsLst>
              <a:gs pos="0">
                <a:srgbClr val="4A375C"/>
              </a:gs>
              <a:gs pos="50000">
                <a:srgbClr val="CC99FF"/>
              </a:gs>
              <a:gs pos="100000">
                <a:srgbClr val="4A375C"/>
              </a:gs>
            </a:gsLst>
            <a:lin ang="5400000" scaled="0"/>
          </a:gradFill>
          <a:ln cap="flat" cmpd="sng" w="9525">
            <a:solidFill>
              <a:schemeClr val="dk1"/>
            </a:solidFill>
            <a:prstDash val="solid"/>
            <a:miter lim="800000"/>
            <a:headEnd len="sm" w="sm" type="none"/>
            <a:tailEnd len="sm" w="sm" type="none"/>
          </a:ln>
        </p:spPr>
        <p:txBody>
          <a:bodyPr anchorCtr="0" anchor="ctr" bIns="78100" lIns="156200" spcFirstLastPara="1" rIns="156200" wrap="square" tIns="78100">
            <a:noAutofit/>
          </a:bodyPr>
          <a:lstStyle/>
          <a:p>
            <a:pPr indent="0" lvl="0" marL="0" marR="0" rtl="0" algn="ctr">
              <a:spcBef>
                <a:spcPts val="0"/>
              </a:spcBef>
              <a:spcAft>
                <a:spcPts val="0"/>
              </a:spcAft>
              <a:buNone/>
            </a:pPr>
            <a:r>
              <a:rPr b="1" i="0" lang="en-US" sz="6000" u="none" cap="none" strike="noStrike">
                <a:solidFill>
                  <a:schemeClr val="lt1"/>
                </a:solidFill>
                <a:latin typeface="Arial"/>
                <a:ea typeface="Arial"/>
                <a:cs typeface="Arial"/>
                <a:sym typeface="Arial"/>
              </a:rPr>
              <a:t>Results</a:t>
            </a:r>
            <a:endParaRPr b="1" i="0" sz="6000" u="none" cap="none" strike="noStrike">
              <a:solidFill>
                <a:schemeClr val="lt1"/>
              </a:solidFill>
              <a:latin typeface="Arial"/>
              <a:ea typeface="Arial"/>
              <a:cs typeface="Arial"/>
              <a:sym typeface="Arial"/>
            </a:endParaRPr>
          </a:p>
        </p:txBody>
      </p:sp>
      <p:sp>
        <p:nvSpPr>
          <p:cNvPr id="109" name="Google Shape;109;p1"/>
          <p:cNvSpPr txBox="1"/>
          <p:nvPr/>
        </p:nvSpPr>
        <p:spPr>
          <a:xfrm>
            <a:off x="-12156406" y="-19837401"/>
            <a:ext cx="18098528" cy="1876726"/>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0" i="0" lang="en-US" sz="2200" u="none" cap="none" strike="noStrike">
                <a:solidFill>
                  <a:schemeClr val="lt1"/>
                </a:solidFill>
                <a:latin typeface="Arial"/>
                <a:ea typeface="Arial"/>
                <a:cs typeface="Arial"/>
                <a:sym typeface="Arial"/>
              </a:rPr>
              <a:t>RAVLT Trials I-V</a:t>
            </a:r>
            <a:endParaRPr b="0" i="0" sz="2200" u="none" cap="none" strike="noStrike">
              <a:solidFill>
                <a:schemeClr val="lt1"/>
              </a:solidFill>
              <a:latin typeface="Arial"/>
              <a:ea typeface="Arial"/>
              <a:cs typeface="Arial"/>
              <a:sym typeface="Arial"/>
            </a:endParaRPr>
          </a:p>
        </p:txBody>
      </p:sp>
      <p:sp>
        <p:nvSpPr>
          <p:cNvPr id="110" name="Google Shape;110;p1"/>
          <p:cNvSpPr txBox="1"/>
          <p:nvPr/>
        </p:nvSpPr>
        <p:spPr>
          <a:xfrm>
            <a:off x="30605471" y="28904466"/>
            <a:ext cx="13063330" cy="1398176"/>
          </a:xfrm>
          <a:prstGeom prst="rect">
            <a:avLst/>
          </a:prstGeom>
          <a:solidFill>
            <a:schemeClr val="lt1"/>
          </a:solidFill>
          <a:ln cap="flat" cmpd="sng" w="9525">
            <a:solidFill>
              <a:schemeClr val="lt1"/>
            </a:solidFill>
            <a:prstDash val="solid"/>
            <a:miter lim="800000"/>
            <a:headEnd len="sm" w="sm" type="none"/>
            <a:tailEnd len="sm" w="sm" type="none"/>
          </a:ln>
        </p:spPr>
        <p:txBody>
          <a:bodyPr anchorCtr="0" anchor="t" bIns="235125" lIns="470250" spcFirstLastPara="1" rIns="470250" wrap="square" tIns="235125">
            <a:spAutoFit/>
          </a:bodyPr>
          <a:lstStyle/>
          <a:p>
            <a:pPr indent="0" lvl="0" marL="0" marR="0" rtl="0" algn="l">
              <a:spcBef>
                <a:spcPts val="0"/>
              </a:spcBef>
              <a:spcAft>
                <a:spcPts val="0"/>
              </a:spcAft>
              <a:buNone/>
            </a:pPr>
            <a:r>
              <a:rPr b="0" i="0" lang="en-US" sz="2000" u="none" cap="none" strike="noStrike">
                <a:solidFill>
                  <a:schemeClr val="dk1"/>
                </a:solidFill>
                <a:latin typeface="Arial"/>
                <a:ea typeface="Arial"/>
                <a:cs typeface="Arial"/>
                <a:sym typeface="Arial"/>
              </a:rPr>
              <a:t>This material is the result of work supported with resources and the use of facilities at the VA Portland Health Care System (VAPORHCS), Portland, Oregon. The contents of this presentation do not represent the views of the U.S. Department of Veterans Affairs or the United States Government.</a:t>
            </a:r>
            <a:endParaRPr b="0" i="0" sz="2000" u="none" cap="none" strike="noStrike">
              <a:solidFill>
                <a:schemeClr val="dk1"/>
              </a:solidFill>
              <a:latin typeface="Arial"/>
              <a:ea typeface="Arial"/>
              <a:cs typeface="Arial"/>
              <a:sym typeface="Arial"/>
            </a:endParaRPr>
          </a:p>
        </p:txBody>
      </p:sp>
      <p:sp>
        <p:nvSpPr>
          <p:cNvPr id="111" name="Google Shape;111;p1"/>
          <p:cNvSpPr txBox="1"/>
          <p:nvPr/>
        </p:nvSpPr>
        <p:spPr>
          <a:xfrm>
            <a:off x="30605471" y="7143725"/>
            <a:ext cx="13040580" cy="14703205"/>
          </a:xfrm>
          <a:prstGeom prst="rect">
            <a:avLst/>
          </a:prstGeom>
          <a:gradFill>
            <a:gsLst>
              <a:gs pos="0">
                <a:srgbClr val="FFFFFF">
                  <a:alpha val="85882"/>
                </a:srgbClr>
              </a:gs>
              <a:gs pos="100000">
                <a:schemeClr val="accent1"/>
              </a:gs>
            </a:gsLst>
            <a:lin ang="5400000" scaled="0"/>
          </a:gradFill>
          <a:ln cap="flat" cmpd="sng" w="9525">
            <a:solidFill>
              <a:schemeClr val="dk1"/>
            </a:solidFill>
            <a:prstDash val="solid"/>
            <a:miter lim="800000"/>
            <a:headEnd len="sm" w="sm" type="none"/>
            <a:tailEnd len="sm" w="sm" type="none"/>
          </a:ln>
        </p:spPr>
        <p:txBody>
          <a:bodyPr anchorCtr="0" anchor="t" bIns="214200" lIns="428425" spcFirstLastPara="1" rIns="428425" wrap="square" tIns="214200">
            <a:spAutoFit/>
          </a:bodyPr>
          <a:lstStyle/>
          <a:p>
            <a:pPr indent="-652314" lvl="3" marL="652314" marR="0" rtl="0" algn="l">
              <a:spcBef>
                <a:spcPts val="0"/>
              </a:spcBef>
              <a:spcAft>
                <a:spcPts val="0"/>
              </a:spcAft>
              <a:buClr>
                <a:srgbClr val="000000"/>
              </a:buClr>
              <a:buSzPts val="3400"/>
              <a:buFont typeface="Arial"/>
              <a:buChar char="•"/>
            </a:pPr>
            <a:r>
              <a:rPr b="1" i="0" lang="en-US" sz="3400" u="none" cap="none" strike="noStrike">
                <a:solidFill>
                  <a:srgbClr val="000000"/>
                </a:solidFill>
                <a:latin typeface="Arial"/>
                <a:ea typeface="Arial"/>
                <a:cs typeface="Arial"/>
                <a:sym typeface="Arial"/>
              </a:rPr>
              <a:t>Table 1 describes our sample.</a:t>
            </a:r>
            <a:endParaRPr/>
          </a:p>
          <a:p>
            <a:pPr indent="-652314" lvl="3" marL="652314" marR="0" rtl="0" algn="l">
              <a:spcBef>
                <a:spcPts val="0"/>
              </a:spcBef>
              <a:spcAft>
                <a:spcPts val="0"/>
              </a:spcAft>
              <a:buClr>
                <a:srgbClr val="000000"/>
              </a:buClr>
              <a:buSzPts val="3400"/>
              <a:buFont typeface="Arial"/>
              <a:buChar char="•"/>
            </a:pPr>
            <a:r>
              <a:rPr b="1" i="0" lang="en-US" sz="3400" u="none" cap="none" strike="noStrike">
                <a:solidFill>
                  <a:srgbClr val="000000"/>
                </a:solidFill>
                <a:latin typeface="Arial"/>
                <a:ea typeface="Arial"/>
                <a:cs typeface="Arial"/>
                <a:sym typeface="Arial"/>
              </a:rPr>
              <a:t>Table 2 </a:t>
            </a:r>
            <a:r>
              <a:rPr b="0" i="0" lang="en-US" sz="3400" u="none" cap="none" strike="noStrike">
                <a:solidFill>
                  <a:srgbClr val="000000"/>
                </a:solidFill>
                <a:latin typeface="Arial"/>
                <a:ea typeface="Arial"/>
                <a:cs typeface="Arial"/>
                <a:sym typeface="Arial"/>
              </a:rPr>
              <a:t> summarizes the results of our comparison of pre- and post-treatment scores on our outcome measures including the </a:t>
            </a:r>
            <a:r>
              <a:rPr b="0" i="0" lang="en-US" sz="3400" u="none" cap="none" strike="noStrike">
                <a:solidFill>
                  <a:schemeClr val="dk1"/>
                </a:solidFill>
                <a:latin typeface="Arial"/>
                <a:ea typeface="Arial"/>
                <a:cs typeface="Arial"/>
                <a:sym typeface="Arial"/>
              </a:rPr>
              <a:t>Quality of Life in Neurological Disorders (Neuro-QoL) scales, Prospective Retrospective Memory Questionnaire (PRMQ), Portland Cognitive Strategies Scale (PCSS), Memory Compensation Questionnaire (MCQ), Beck Depression Inventory – II (BDI-II), and Generalized Anxiety Disorder – 7 Scale (GAD-7).  </a:t>
            </a:r>
            <a:endParaRPr/>
          </a:p>
          <a:p>
            <a:pPr indent="-652314" lvl="3" marL="652314" marR="0" rtl="0" algn="l">
              <a:spcBef>
                <a:spcPts val="0"/>
              </a:spcBef>
              <a:spcAft>
                <a:spcPts val="0"/>
              </a:spcAft>
              <a:buClr>
                <a:schemeClr val="dk1"/>
              </a:buClr>
              <a:buSzPts val="3400"/>
              <a:buFont typeface="Arial"/>
              <a:buChar char="•"/>
            </a:pPr>
            <a:r>
              <a:rPr b="0" i="0" lang="en-US" sz="3400" u="none" cap="none" strike="noStrike">
                <a:solidFill>
                  <a:schemeClr val="dk1"/>
                </a:solidFill>
                <a:latin typeface="Arial"/>
                <a:ea typeface="Arial"/>
                <a:cs typeface="Arial"/>
                <a:sym typeface="Arial"/>
              </a:rPr>
              <a:t>P</a:t>
            </a:r>
            <a:r>
              <a:rPr b="0" i="0" lang="en-US" sz="3400" u="none" cap="none" strike="noStrike">
                <a:solidFill>
                  <a:srgbClr val="000000"/>
                </a:solidFill>
                <a:latin typeface="Arial"/>
                <a:ea typeface="Arial"/>
                <a:cs typeface="Arial"/>
                <a:sym typeface="Arial"/>
              </a:rPr>
              <a:t>retest and posttest scores are reported as means ± standard deviations. Higher scores indicate better function on the Neuro-QoL, PCSS, and MCQ.  Lower scores indicate  better function on PRMQ, BDI-II, and GAD-7.  </a:t>
            </a:r>
            <a:endParaRPr/>
          </a:p>
          <a:p>
            <a:pPr indent="-652314" lvl="3" marL="652314" marR="0" rtl="0" algn="l">
              <a:spcBef>
                <a:spcPts val="0"/>
              </a:spcBef>
              <a:spcAft>
                <a:spcPts val="0"/>
              </a:spcAft>
              <a:buClr>
                <a:srgbClr val="000000"/>
              </a:buClr>
              <a:buSzPts val="3400"/>
              <a:buFont typeface="Arial"/>
              <a:buChar char="•"/>
            </a:pPr>
            <a:r>
              <a:rPr b="0" i="0" lang="en-US" sz="3400" u="none" cap="none" strike="noStrike">
                <a:solidFill>
                  <a:srgbClr val="000000"/>
                </a:solidFill>
                <a:latin typeface="Arial"/>
                <a:ea typeface="Arial"/>
                <a:cs typeface="Arial"/>
                <a:sym typeface="Arial"/>
              </a:rPr>
              <a:t>p values are the results of repeated measures analysis of variance (ANOVA) comparing pre- and post-treatment scores.</a:t>
            </a:r>
            <a:endParaRPr/>
          </a:p>
          <a:p>
            <a:pPr indent="-643636" lvl="0" marL="643636" marR="0" rtl="0" algn="l">
              <a:lnSpc>
                <a:spcPct val="135058"/>
              </a:lnSpc>
              <a:spcBef>
                <a:spcPts val="0"/>
              </a:spcBef>
              <a:spcAft>
                <a:spcPts val="0"/>
              </a:spcAft>
              <a:buClr>
                <a:schemeClr val="dk1"/>
              </a:buClr>
              <a:buSzPts val="3400"/>
              <a:buFont typeface="Arial"/>
              <a:buChar char="•"/>
            </a:pPr>
            <a:r>
              <a:rPr b="0" i="0" lang="en-US" sz="3400" u="none" cap="none" strike="noStrike">
                <a:solidFill>
                  <a:schemeClr val="dk1"/>
                </a:solidFill>
                <a:latin typeface="Arial"/>
                <a:ea typeface="Arial"/>
                <a:cs typeface="Arial"/>
                <a:sym typeface="Arial"/>
              </a:rPr>
              <a:t>Significant (</a:t>
            </a:r>
            <a:r>
              <a:rPr b="0" i="1" lang="en-US" sz="3400" u="none" cap="none" strike="noStrike">
                <a:solidFill>
                  <a:schemeClr val="dk1"/>
                </a:solidFill>
                <a:latin typeface="Arial"/>
                <a:ea typeface="Arial"/>
                <a:cs typeface="Arial"/>
                <a:sym typeface="Arial"/>
              </a:rPr>
              <a:t>p ≤ </a:t>
            </a:r>
            <a:r>
              <a:rPr b="0" i="0" lang="en-US" sz="3400" u="none" cap="none" strike="noStrike">
                <a:solidFill>
                  <a:schemeClr val="dk1"/>
                </a:solidFill>
                <a:latin typeface="Arial"/>
                <a:ea typeface="Arial"/>
                <a:cs typeface="Arial"/>
                <a:sym typeface="Arial"/>
              </a:rPr>
              <a:t>0.05) improvements were found on the following measures of subjective cognitive complaints: Neuro-QoL Applied Cognition – Executive Function, and Neuro-QoL Applied Cognition – General Concerns.</a:t>
            </a:r>
            <a:endParaRPr/>
          </a:p>
          <a:p>
            <a:pPr indent="-643636" lvl="0" marL="643636" marR="0" rtl="0" algn="l">
              <a:lnSpc>
                <a:spcPct val="135058"/>
              </a:lnSpc>
              <a:spcBef>
                <a:spcPts val="0"/>
              </a:spcBef>
              <a:spcAft>
                <a:spcPts val="0"/>
              </a:spcAft>
              <a:buClr>
                <a:schemeClr val="dk1"/>
              </a:buClr>
              <a:buSzPts val="3400"/>
              <a:buFont typeface="Arial"/>
              <a:buChar char="•"/>
            </a:pPr>
            <a:r>
              <a:rPr b="0" i="0" lang="en-US" sz="3400" u="none" cap="none" strike="noStrike">
                <a:solidFill>
                  <a:schemeClr val="dk1"/>
                </a:solidFill>
                <a:latin typeface="Arial"/>
                <a:ea typeface="Arial"/>
                <a:cs typeface="Arial"/>
                <a:sym typeface="Arial"/>
              </a:rPr>
              <a:t>Additionally, there was a significant  (</a:t>
            </a:r>
            <a:r>
              <a:rPr b="0" i="1" lang="en-US" sz="3400" u="none" cap="none" strike="noStrike">
                <a:solidFill>
                  <a:schemeClr val="dk1"/>
                </a:solidFill>
                <a:latin typeface="Arial"/>
                <a:ea typeface="Arial"/>
                <a:cs typeface="Arial"/>
                <a:sym typeface="Arial"/>
              </a:rPr>
              <a:t>p ≤ </a:t>
            </a:r>
            <a:r>
              <a:rPr b="0" i="0" lang="en-US" sz="3400" u="none" cap="none" strike="noStrike">
                <a:solidFill>
                  <a:schemeClr val="dk1"/>
                </a:solidFill>
                <a:latin typeface="Arial"/>
                <a:ea typeface="Arial"/>
                <a:cs typeface="Arial"/>
                <a:sym typeface="Arial"/>
              </a:rPr>
              <a:t>0.05) reduction in depression symptoms on the BDI-II.</a:t>
            </a:r>
            <a:endParaRPr/>
          </a:p>
          <a:p>
            <a:pPr indent="-643636" lvl="0" marL="643636" marR="0" rtl="0" algn="l">
              <a:lnSpc>
                <a:spcPct val="135058"/>
              </a:lnSpc>
              <a:spcBef>
                <a:spcPts val="0"/>
              </a:spcBef>
              <a:spcAft>
                <a:spcPts val="0"/>
              </a:spcAft>
              <a:buClr>
                <a:schemeClr val="dk1"/>
              </a:buClr>
              <a:buSzPts val="3400"/>
              <a:buFont typeface="Arial"/>
              <a:buChar char="•"/>
            </a:pPr>
            <a:r>
              <a:rPr b="0" i="0" lang="en-US" sz="3400" u="none" cap="none" strike="noStrike">
                <a:solidFill>
                  <a:schemeClr val="dk1"/>
                </a:solidFill>
                <a:latin typeface="Arial"/>
                <a:ea typeface="Arial"/>
                <a:cs typeface="Arial"/>
                <a:sym typeface="Arial"/>
              </a:rPr>
              <a:t>Finally, there was a significant  (</a:t>
            </a:r>
            <a:r>
              <a:rPr b="0" i="1" lang="en-US" sz="3400" u="none" cap="none" strike="noStrike">
                <a:solidFill>
                  <a:schemeClr val="dk1"/>
                </a:solidFill>
                <a:latin typeface="Arial"/>
                <a:ea typeface="Arial"/>
                <a:cs typeface="Arial"/>
                <a:sym typeface="Arial"/>
              </a:rPr>
              <a:t>p ≤ </a:t>
            </a:r>
            <a:r>
              <a:rPr b="0" i="0" lang="en-US" sz="3400" u="none" cap="none" strike="noStrike">
                <a:solidFill>
                  <a:schemeClr val="dk1"/>
                </a:solidFill>
                <a:latin typeface="Arial"/>
                <a:ea typeface="Arial"/>
                <a:cs typeface="Arial"/>
                <a:sym typeface="Arial"/>
              </a:rPr>
              <a:t>0.05) increase in compensatory cognitive strategy usage and the perception that these strategies were useful, as measured by the MCQ and PCSS.</a:t>
            </a:r>
            <a:endParaRPr b="0" i="0" sz="3400" u="none" cap="none" strike="noStrike">
              <a:solidFill>
                <a:schemeClr val="dk1"/>
              </a:solidFill>
              <a:latin typeface="Arial"/>
              <a:ea typeface="Arial"/>
              <a:cs typeface="Arial"/>
              <a:sym typeface="Arial"/>
            </a:endParaRPr>
          </a:p>
        </p:txBody>
      </p:sp>
      <p:graphicFrame>
        <p:nvGraphicFramePr>
          <p:cNvPr id="112" name="Google Shape;112;p1"/>
          <p:cNvGraphicFramePr/>
          <p:nvPr/>
        </p:nvGraphicFramePr>
        <p:xfrm>
          <a:off x="12141200" y="6620060"/>
          <a:ext cx="3000000" cy="3000000"/>
        </p:xfrm>
        <a:graphic>
          <a:graphicData uri="http://schemas.openxmlformats.org/drawingml/2006/table">
            <a:tbl>
              <a:tblPr>
                <a:noFill/>
                <a:tableStyleId>{E3A98D79-493F-4CB0-B0F7-E279BBFA78EE}</a:tableStyleId>
              </a:tblPr>
              <a:tblGrid>
                <a:gridCol w="11718750"/>
                <a:gridCol w="6389325"/>
              </a:tblGrid>
              <a:tr h="1022000">
                <a:tc>
                  <a:txBody>
                    <a:bodyPr/>
                    <a:lstStyle/>
                    <a:p>
                      <a:pPr indent="0" lvl="0" marL="0" marR="0" rtl="0" algn="l">
                        <a:spcBef>
                          <a:spcPts val="0"/>
                        </a:spcBef>
                        <a:spcAft>
                          <a:spcPts val="0"/>
                        </a:spcAft>
                        <a:buNone/>
                      </a:pPr>
                      <a:r>
                        <a:rPr b="0" i="0" lang="en-US" sz="4400" u="none" cap="none" strike="noStrike">
                          <a:solidFill>
                            <a:srgbClr val="FFFFFF"/>
                          </a:solidFill>
                          <a:latin typeface="Arial"/>
                          <a:ea typeface="Arial"/>
                          <a:cs typeface="Arial"/>
                          <a:sym typeface="Arial"/>
                        </a:rPr>
                        <a:t> </a:t>
                      </a:r>
                      <a:r>
                        <a:rPr b="1" i="0" lang="en-US" sz="4400" u="none" cap="none" strike="noStrike">
                          <a:solidFill>
                            <a:srgbClr val="FFFFFF"/>
                          </a:solidFill>
                          <a:latin typeface="Arial"/>
                          <a:ea typeface="Arial"/>
                          <a:cs typeface="Arial"/>
                          <a:sym typeface="Arial"/>
                        </a:rPr>
                        <a:t>Descriptive Variable</a:t>
                      </a:r>
                      <a:endParaRPr b="1" i="0" sz="4400" u="none" cap="none" strike="noStrike">
                        <a:solidFill>
                          <a:srgbClr val="FFFFFF"/>
                        </a:solidFill>
                        <a:latin typeface="Arial"/>
                        <a:ea typeface="Arial"/>
                        <a:cs typeface="Arial"/>
                        <a:sym typeface="Arial"/>
                      </a:endParaRPr>
                    </a:p>
                  </a:txBody>
                  <a:tcPr marT="12700" marB="0" marR="12700" marL="127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333399"/>
                    </a:solidFill>
                  </a:tcPr>
                </a:tc>
                <a:tc>
                  <a:txBody>
                    <a:bodyPr/>
                    <a:lstStyle/>
                    <a:p>
                      <a:pPr indent="0" lvl="0" marL="0" marR="0" rtl="0" algn="ctr">
                        <a:spcBef>
                          <a:spcPts val="0"/>
                        </a:spcBef>
                        <a:spcAft>
                          <a:spcPts val="0"/>
                        </a:spcAft>
                        <a:buNone/>
                      </a:pPr>
                      <a:r>
                        <a:rPr b="1" i="0" lang="en-US" sz="4400" u="none" cap="none" strike="noStrike">
                          <a:solidFill>
                            <a:srgbClr val="FFFFFF"/>
                          </a:solidFill>
                          <a:latin typeface="Arial"/>
                          <a:ea typeface="Arial"/>
                          <a:cs typeface="Arial"/>
                          <a:sym typeface="Arial"/>
                        </a:rPr>
                        <a:t>Statistic</a:t>
                      </a:r>
                      <a:endParaRPr b="1" i="0" sz="4400" u="none" cap="none" strike="noStrike">
                        <a:solidFill>
                          <a:srgbClr val="FFFFFF"/>
                        </a:solidFill>
                        <a:latin typeface="Arial"/>
                        <a:ea typeface="Arial"/>
                        <a:cs typeface="Arial"/>
                        <a:sym typeface="Arial"/>
                      </a:endParaRPr>
                    </a:p>
                  </a:txBody>
                  <a:tcPr marT="12700" marB="0" marR="12700" marL="127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333399"/>
                    </a:solidFill>
                  </a:tcPr>
                </a:tc>
              </a:tr>
              <a:tr h="1022000">
                <a:tc>
                  <a:txBody>
                    <a:bodyPr/>
                    <a:lstStyle/>
                    <a:p>
                      <a:pPr indent="0" lvl="0" marL="0" marR="0" rtl="0" algn="l">
                        <a:spcBef>
                          <a:spcPts val="0"/>
                        </a:spcBef>
                        <a:spcAft>
                          <a:spcPts val="0"/>
                        </a:spcAft>
                        <a:buNone/>
                      </a:pPr>
                      <a:r>
                        <a:rPr b="1" i="0" lang="en-US" sz="3600" u="none" cap="none" strike="noStrike">
                          <a:solidFill>
                            <a:srgbClr val="000000"/>
                          </a:solidFill>
                          <a:latin typeface="Arial"/>
                          <a:ea typeface="Arial"/>
                          <a:cs typeface="Arial"/>
                          <a:sym typeface="Arial"/>
                        </a:rPr>
                        <a:t>Total </a:t>
                      </a:r>
                      <a:r>
                        <a:rPr b="1" i="1" lang="en-US" sz="3600" u="none" cap="none" strike="noStrike">
                          <a:solidFill>
                            <a:srgbClr val="000000"/>
                          </a:solidFill>
                          <a:latin typeface="Arial"/>
                          <a:ea typeface="Arial"/>
                          <a:cs typeface="Arial"/>
                          <a:sym typeface="Arial"/>
                        </a:rPr>
                        <a:t>n</a:t>
                      </a:r>
                      <a:r>
                        <a:rPr b="1" i="0" lang="en-US" sz="3600" u="none" cap="none" strike="noStrike">
                          <a:solidFill>
                            <a:srgbClr val="000000"/>
                          </a:solidFill>
                          <a:latin typeface="Arial"/>
                          <a:ea typeface="Arial"/>
                          <a:cs typeface="Arial"/>
                          <a:sym typeface="Arial"/>
                        </a:rPr>
                        <a:t>  </a:t>
                      </a:r>
                      <a:endParaRPr/>
                    </a:p>
                  </a:txBody>
                  <a:tcPr marT="12700" marB="0" marR="12700" marL="127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CCFFFF"/>
                    </a:solidFill>
                  </a:tcPr>
                </a:tc>
                <a:tc>
                  <a:txBody>
                    <a:bodyPr/>
                    <a:lstStyle/>
                    <a:p>
                      <a:pPr indent="0" lvl="0" marL="0" marR="0" rtl="0" algn="ctr">
                        <a:spcBef>
                          <a:spcPts val="0"/>
                        </a:spcBef>
                        <a:spcAft>
                          <a:spcPts val="0"/>
                        </a:spcAft>
                        <a:buNone/>
                      </a:pPr>
                      <a:r>
                        <a:rPr b="0" i="0" lang="en-US" sz="3600" u="none" cap="none" strike="noStrike">
                          <a:solidFill>
                            <a:srgbClr val="000000"/>
                          </a:solidFill>
                          <a:latin typeface="Arial"/>
                          <a:ea typeface="Arial"/>
                          <a:cs typeface="Arial"/>
                          <a:sym typeface="Arial"/>
                        </a:rPr>
                        <a:t>20</a:t>
                      </a:r>
                      <a:endParaRPr b="0" i="0" sz="3600" u="none" cap="none" strike="noStrike">
                        <a:solidFill>
                          <a:srgbClr val="000000"/>
                        </a:solidFill>
                        <a:latin typeface="Arial"/>
                        <a:ea typeface="Arial"/>
                        <a:cs typeface="Arial"/>
                        <a:sym typeface="Arial"/>
                      </a:endParaRPr>
                    </a:p>
                  </a:txBody>
                  <a:tcPr marT="12700" marB="0" marR="12700" marL="127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CCFFFF"/>
                    </a:solidFill>
                  </a:tcPr>
                </a:tc>
              </a:tr>
              <a:tr h="1022000">
                <a:tc>
                  <a:txBody>
                    <a:bodyPr/>
                    <a:lstStyle/>
                    <a:p>
                      <a:pPr indent="0" lvl="0" marL="0" marR="0" rtl="0" algn="l">
                        <a:spcBef>
                          <a:spcPts val="0"/>
                        </a:spcBef>
                        <a:spcAft>
                          <a:spcPts val="0"/>
                        </a:spcAft>
                        <a:buNone/>
                      </a:pPr>
                      <a:r>
                        <a:rPr b="1" i="0" lang="en-US" sz="3600" u="none" cap="none" strike="noStrike">
                          <a:solidFill>
                            <a:srgbClr val="000000"/>
                          </a:solidFill>
                          <a:latin typeface="Arial"/>
                          <a:ea typeface="Arial"/>
                          <a:cs typeface="Arial"/>
                          <a:sym typeface="Arial"/>
                        </a:rPr>
                        <a:t>Age (mean years ± standard deviation) </a:t>
                      </a:r>
                      <a:endParaRPr b="1" i="0" sz="3600" u="none" cap="none" strike="noStrike">
                        <a:solidFill>
                          <a:srgbClr val="000000"/>
                        </a:solidFill>
                        <a:latin typeface="Arial"/>
                        <a:ea typeface="Arial"/>
                        <a:cs typeface="Arial"/>
                        <a:sym typeface="Arial"/>
                      </a:endParaRPr>
                    </a:p>
                  </a:txBody>
                  <a:tcPr marT="12700" marB="0" marR="12700" marL="127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spcBef>
                          <a:spcPts val="0"/>
                        </a:spcBef>
                        <a:spcAft>
                          <a:spcPts val="0"/>
                        </a:spcAft>
                        <a:buNone/>
                      </a:pPr>
                      <a:r>
                        <a:rPr b="0" i="0" lang="en-US" sz="3600" u="none" cap="none" strike="noStrike">
                          <a:solidFill>
                            <a:srgbClr val="000000"/>
                          </a:solidFill>
                          <a:latin typeface="Arial"/>
                          <a:ea typeface="Arial"/>
                          <a:cs typeface="Arial"/>
                          <a:sym typeface="Arial"/>
                        </a:rPr>
                        <a:t>63 ± 6</a:t>
                      </a:r>
                      <a:endParaRPr b="0" i="0" sz="3600" u="none" cap="none" strike="noStrike">
                        <a:solidFill>
                          <a:srgbClr val="000000"/>
                        </a:solidFill>
                        <a:latin typeface="Arial"/>
                        <a:ea typeface="Arial"/>
                        <a:cs typeface="Arial"/>
                        <a:sym typeface="Arial"/>
                      </a:endParaRPr>
                    </a:p>
                  </a:txBody>
                  <a:tcPr marT="12700" marB="0" marR="12700" marL="127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022000">
                <a:tc>
                  <a:txBody>
                    <a:bodyPr/>
                    <a:lstStyle/>
                    <a:p>
                      <a:pPr indent="0" lvl="0" marL="0" marR="0" rtl="0" algn="l">
                        <a:spcBef>
                          <a:spcPts val="0"/>
                        </a:spcBef>
                        <a:spcAft>
                          <a:spcPts val="0"/>
                        </a:spcAft>
                        <a:buNone/>
                      </a:pPr>
                      <a:r>
                        <a:rPr b="1" i="0" lang="en-US" sz="3600" u="none" cap="none" strike="noStrike">
                          <a:solidFill>
                            <a:srgbClr val="000000"/>
                          </a:solidFill>
                          <a:latin typeface="Arial"/>
                          <a:ea typeface="Arial"/>
                          <a:cs typeface="Arial"/>
                          <a:sym typeface="Arial"/>
                        </a:rPr>
                        <a:t>Male Gender  </a:t>
                      </a:r>
                      <a:endParaRPr b="1" i="0" sz="3600" u="none" cap="none" strike="noStrike">
                        <a:solidFill>
                          <a:srgbClr val="000000"/>
                        </a:solidFill>
                        <a:latin typeface="Arial"/>
                        <a:ea typeface="Arial"/>
                        <a:cs typeface="Arial"/>
                        <a:sym typeface="Arial"/>
                      </a:endParaRPr>
                    </a:p>
                  </a:txBody>
                  <a:tcPr marT="12700" marB="0" marR="12700" marL="127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CCFFFF"/>
                    </a:solidFill>
                  </a:tcPr>
                </a:tc>
                <a:tc>
                  <a:txBody>
                    <a:bodyPr/>
                    <a:lstStyle/>
                    <a:p>
                      <a:pPr indent="0" lvl="0" marL="0" marR="0" rtl="0" algn="ctr">
                        <a:spcBef>
                          <a:spcPts val="0"/>
                        </a:spcBef>
                        <a:spcAft>
                          <a:spcPts val="0"/>
                        </a:spcAft>
                        <a:buNone/>
                      </a:pPr>
                      <a:r>
                        <a:rPr b="0" i="0" lang="en-US" sz="3600" u="none" cap="none" strike="noStrike">
                          <a:solidFill>
                            <a:srgbClr val="000000"/>
                          </a:solidFill>
                          <a:latin typeface="Arial"/>
                          <a:ea typeface="Arial"/>
                          <a:cs typeface="Arial"/>
                          <a:sym typeface="Arial"/>
                        </a:rPr>
                        <a:t>95%</a:t>
                      </a:r>
                      <a:endParaRPr b="0" i="0" sz="3600" u="none" cap="none" strike="noStrike">
                        <a:solidFill>
                          <a:srgbClr val="000000"/>
                        </a:solidFill>
                        <a:latin typeface="Arial"/>
                        <a:ea typeface="Arial"/>
                        <a:cs typeface="Arial"/>
                        <a:sym typeface="Arial"/>
                      </a:endParaRPr>
                    </a:p>
                  </a:txBody>
                  <a:tcPr marT="12700" marB="0" marR="12700" marL="127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CCFFFF"/>
                    </a:solidFill>
                  </a:tcPr>
                </a:tc>
              </a:tr>
              <a:tr h="1022000">
                <a:tc>
                  <a:txBody>
                    <a:bodyPr/>
                    <a:lstStyle/>
                    <a:p>
                      <a:pPr indent="0" lvl="0" marL="0" marR="0" rtl="0" algn="l">
                        <a:spcBef>
                          <a:spcPts val="0"/>
                        </a:spcBef>
                        <a:spcAft>
                          <a:spcPts val="0"/>
                        </a:spcAft>
                        <a:buNone/>
                      </a:pPr>
                      <a:r>
                        <a:rPr b="1" i="0" lang="en-US" sz="3600" u="none" cap="none" strike="noStrike">
                          <a:solidFill>
                            <a:srgbClr val="000000"/>
                          </a:solidFill>
                          <a:latin typeface="Arial"/>
                          <a:ea typeface="Arial"/>
                          <a:cs typeface="Arial"/>
                          <a:sym typeface="Arial"/>
                        </a:rPr>
                        <a:t>Caucasian  </a:t>
                      </a:r>
                      <a:endParaRPr/>
                    </a:p>
                  </a:txBody>
                  <a:tcPr marT="12700" marB="0" marR="12700" marL="127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spcBef>
                          <a:spcPts val="0"/>
                        </a:spcBef>
                        <a:spcAft>
                          <a:spcPts val="0"/>
                        </a:spcAft>
                        <a:buNone/>
                      </a:pPr>
                      <a:r>
                        <a:rPr b="0" i="0" lang="en-US" sz="3600" u="none" cap="none" strike="noStrike">
                          <a:solidFill>
                            <a:srgbClr val="000000"/>
                          </a:solidFill>
                          <a:latin typeface="Arial"/>
                          <a:ea typeface="Arial"/>
                          <a:cs typeface="Arial"/>
                          <a:sym typeface="Arial"/>
                        </a:rPr>
                        <a:t>80%</a:t>
                      </a:r>
                      <a:endParaRPr b="0" i="0" sz="3600" u="none" cap="none" strike="noStrike">
                        <a:solidFill>
                          <a:srgbClr val="000000"/>
                        </a:solidFill>
                        <a:latin typeface="Arial"/>
                        <a:ea typeface="Arial"/>
                        <a:cs typeface="Arial"/>
                        <a:sym typeface="Arial"/>
                      </a:endParaRPr>
                    </a:p>
                  </a:txBody>
                  <a:tcPr marT="12700" marB="0" marR="12700" marL="127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074675">
                <a:tc>
                  <a:txBody>
                    <a:bodyPr/>
                    <a:lstStyle/>
                    <a:p>
                      <a:pPr indent="0" lvl="0" marL="0" marR="0" rtl="0" algn="l">
                        <a:spcBef>
                          <a:spcPts val="0"/>
                        </a:spcBef>
                        <a:spcAft>
                          <a:spcPts val="0"/>
                        </a:spcAft>
                        <a:buNone/>
                      </a:pPr>
                      <a:r>
                        <a:rPr b="1" i="0" lang="en-US" sz="3600" u="none" cap="none" strike="noStrike">
                          <a:solidFill>
                            <a:srgbClr val="000000"/>
                          </a:solidFill>
                          <a:latin typeface="Arial"/>
                          <a:ea typeface="Arial"/>
                          <a:cs typeface="Arial"/>
                          <a:sym typeface="Arial"/>
                        </a:rPr>
                        <a:t>Education (mean years ± standard deviation)</a:t>
                      </a:r>
                      <a:endParaRPr/>
                    </a:p>
                  </a:txBody>
                  <a:tcPr marT="12700" marB="0" marR="12700" marL="127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CCFFFF"/>
                    </a:solidFill>
                  </a:tcPr>
                </a:tc>
                <a:tc>
                  <a:txBody>
                    <a:bodyPr/>
                    <a:lstStyle/>
                    <a:p>
                      <a:pPr indent="0" lvl="0" marL="0" marR="0" rtl="0" algn="ctr">
                        <a:spcBef>
                          <a:spcPts val="0"/>
                        </a:spcBef>
                        <a:spcAft>
                          <a:spcPts val="0"/>
                        </a:spcAft>
                        <a:buNone/>
                      </a:pPr>
                      <a:r>
                        <a:rPr b="0" i="0" lang="en-US" sz="3600" u="none" cap="none" strike="noStrike">
                          <a:solidFill>
                            <a:srgbClr val="000000"/>
                          </a:solidFill>
                          <a:latin typeface="Arial"/>
                          <a:ea typeface="Arial"/>
                          <a:cs typeface="Arial"/>
                          <a:sym typeface="Arial"/>
                        </a:rPr>
                        <a:t>14 ± 2</a:t>
                      </a:r>
                      <a:endParaRPr b="0" i="0" sz="3600" u="none" cap="none" strike="noStrike">
                        <a:solidFill>
                          <a:srgbClr val="000000"/>
                        </a:solidFill>
                        <a:latin typeface="Arial"/>
                        <a:ea typeface="Arial"/>
                        <a:cs typeface="Arial"/>
                        <a:sym typeface="Arial"/>
                      </a:endParaRPr>
                    </a:p>
                  </a:txBody>
                  <a:tcPr marT="12700" marB="0" marR="12700" marL="127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CCFFFF"/>
                    </a:solidFill>
                  </a:tcPr>
                </a:tc>
              </a:tr>
              <a:tr h="1074675">
                <a:tc>
                  <a:txBody>
                    <a:bodyPr/>
                    <a:lstStyle/>
                    <a:p>
                      <a:pPr indent="0" lvl="0" marL="0" marR="0" rtl="0" algn="l">
                        <a:spcBef>
                          <a:spcPts val="0"/>
                        </a:spcBef>
                        <a:spcAft>
                          <a:spcPts val="0"/>
                        </a:spcAft>
                        <a:buNone/>
                      </a:pPr>
                      <a:r>
                        <a:rPr b="1" i="0" lang="en-US" sz="3600" u="none" cap="none" strike="noStrike">
                          <a:solidFill>
                            <a:srgbClr val="000000"/>
                          </a:solidFill>
                          <a:latin typeface="Arial"/>
                          <a:ea typeface="Arial"/>
                          <a:cs typeface="Arial"/>
                          <a:sym typeface="Arial"/>
                        </a:rPr>
                        <a:t>Current Mood Disorder</a:t>
                      </a:r>
                      <a:endParaRPr/>
                    </a:p>
                  </a:txBody>
                  <a:tcPr marT="12700" marB="0" marR="12700" marL="127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chemeClr val="lt1"/>
                    </a:solidFill>
                  </a:tcPr>
                </a:tc>
                <a:tc>
                  <a:txBody>
                    <a:bodyPr/>
                    <a:lstStyle/>
                    <a:p>
                      <a:pPr indent="0" lvl="0" marL="0" marR="0" rtl="0" algn="ctr">
                        <a:spcBef>
                          <a:spcPts val="0"/>
                        </a:spcBef>
                        <a:spcAft>
                          <a:spcPts val="0"/>
                        </a:spcAft>
                        <a:buNone/>
                      </a:pPr>
                      <a:r>
                        <a:rPr b="0" i="0" lang="en-US" sz="3600" u="none" cap="none" strike="noStrike">
                          <a:solidFill>
                            <a:srgbClr val="000000"/>
                          </a:solidFill>
                          <a:latin typeface="Arial"/>
                          <a:ea typeface="Arial"/>
                          <a:cs typeface="Arial"/>
                          <a:sym typeface="Arial"/>
                        </a:rPr>
                        <a:t>50%</a:t>
                      </a:r>
                      <a:endParaRPr b="0" i="0" sz="3600" u="none" cap="none" strike="noStrike">
                        <a:solidFill>
                          <a:srgbClr val="000000"/>
                        </a:solidFill>
                        <a:latin typeface="Arial"/>
                        <a:ea typeface="Arial"/>
                        <a:cs typeface="Arial"/>
                        <a:sym typeface="Arial"/>
                      </a:endParaRPr>
                    </a:p>
                  </a:txBody>
                  <a:tcPr marT="12700" marB="0" marR="12700" marL="127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chemeClr val="lt1"/>
                    </a:solidFill>
                  </a:tcPr>
                </a:tc>
              </a:tr>
              <a:tr h="1074675">
                <a:tc>
                  <a:txBody>
                    <a:bodyPr/>
                    <a:lstStyle/>
                    <a:p>
                      <a:pPr indent="0" lvl="0" marL="0" marR="0" rtl="0" algn="l">
                        <a:spcBef>
                          <a:spcPts val="0"/>
                        </a:spcBef>
                        <a:spcAft>
                          <a:spcPts val="0"/>
                        </a:spcAft>
                        <a:buNone/>
                      </a:pPr>
                      <a:r>
                        <a:rPr b="1" i="0" lang="en-US" sz="3600" u="none" cap="none" strike="noStrike">
                          <a:solidFill>
                            <a:srgbClr val="000000"/>
                          </a:solidFill>
                          <a:latin typeface="Arial"/>
                          <a:ea typeface="Arial"/>
                          <a:cs typeface="Arial"/>
                          <a:sym typeface="Arial"/>
                        </a:rPr>
                        <a:t>Current Posttraumatic Stress Disorder (PTSD)</a:t>
                      </a:r>
                      <a:endParaRPr/>
                    </a:p>
                  </a:txBody>
                  <a:tcPr marT="12700" marB="0" marR="12700" marL="127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CCFFFF"/>
                    </a:solidFill>
                  </a:tcPr>
                </a:tc>
                <a:tc>
                  <a:txBody>
                    <a:bodyPr/>
                    <a:lstStyle/>
                    <a:p>
                      <a:pPr indent="0" lvl="0" marL="0" marR="0" rtl="0" algn="ctr">
                        <a:spcBef>
                          <a:spcPts val="0"/>
                        </a:spcBef>
                        <a:spcAft>
                          <a:spcPts val="0"/>
                        </a:spcAft>
                        <a:buNone/>
                      </a:pPr>
                      <a:r>
                        <a:rPr b="0" i="0" lang="en-US" sz="3600" u="none" cap="none" strike="noStrike">
                          <a:solidFill>
                            <a:srgbClr val="000000"/>
                          </a:solidFill>
                          <a:latin typeface="Arial"/>
                          <a:ea typeface="Arial"/>
                          <a:cs typeface="Arial"/>
                          <a:sym typeface="Arial"/>
                        </a:rPr>
                        <a:t>55%</a:t>
                      </a:r>
                      <a:endParaRPr b="0" i="0" sz="3600" u="none" cap="none" strike="noStrike">
                        <a:solidFill>
                          <a:srgbClr val="000000"/>
                        </a:solidFill>
                        <a:latin typeface="Arial"/>
                        <a:ea typeface="Arial"/>
                        <a:cs typeface="Arial"/>
                        <a:sym typeface="Arial"/>
                      </a:endParaRPr>
                    </a:p>
                  </a:txBody>
                  <a:tcPr marT="12700" marB="0" marR="12700" marL="127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CCFFFF"/>
                    </a:solidFill>
                  </a:tcPr>
                </a:tc>
              </a:tr>
            </a:tbl>
          </a:graphicData>
        </a:graphic>
      </p:graphicFrame>
      <p:sp>
        <p:nvSpPr>
          <p:cNvPr id="113" name="Google Shape;113;p1"/>
          <p:cNvSpPr txBox="1"/>
          <p:nvPr/>
        </p:nvSpPr>
        <p:spPr>
          <a:xfrm>
            <a:off x="12141200" y="5829307"/>
            <a:ext cx="18084800" cy="78483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US" sz="4500" u="none" cap="none" strike="noStrike">
                <a:solidFill>
                  <a:srgbClr val="000000"/>
                </a:solidFill>
                <a:latin typeface="Arial"/>
                <a:ea typeface="Arial"/>
                <a:cs typeface="Arial"/>
                <a:sym typeface="Arial"/>
              </a:rPr>
              <a:t>Table 1. Participant demographics and clinical characteristics.</a:t>
            </a:r>
            <a:endParaRPr b="1" sz="4500">
              <a:solidFill>
                <a:srgbClr val="000000"/>
              </a:solidFill>
              <a:latin typeface="Arial"/>
              <a:ea typeface="Arial"/>
              <a:cs typeface="Arial"/>
              <a:sym typeface="Arial"/>
            </a:endParaRPr>
          </a:p>
        </p:txBody>
      </p:sp>
      <p:sp>
        <p:nvSpPr>
          <p:cNvPr id="114" name="Google Shape;114;p1"/>
          <p:cNvSpPr txBox="1"/>
          <p:nvPr/>
        </p:nvSpPr>
        <p:spPr>
          <a:xfrm>
            <a:off x="12136436" y="15325727"/>
            <a:ext cx="18084800" cy="78483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4500">
                <a:solidFill>
                  <a:srgbClr val="000000"/>
                </a:solidFill>
                <a:latin typeface="Arial"/>
                <a:ea typeface="Arial"/>
                <a:cs typeface="Arial"/>
                <a:sym typeface="Arial"/>
              </a:rPr>
              <a:t>Table 2. Comparison of pre- and post-treatment scores.</a:t>
            </a:r>
            <a:endParaRPr b="1" sz="4500">
              <a:solidFill>
                <a:srgbClr val="000000"/>
              </a:solidFill>
              <a:latin typeface="Arial"/>
              <a:ea typeface="Arial"/>
              <a:cs typeface="Arial"/>
              <a:sym typeface="Arial"/>
            </a:endParaRPr>
          </a:p>
        </p:txBody>
      </p:sp>
      <p:graphicFrame>
        <p:nvGraphicFramePr>
          <p:cNvPr id="115" name="Google Shape;115;p1"/>
          <p:cNvGraphicFramePr/>
          <p:nvPr/>
        </p:nvGraphicFramePr>
        <p:xfrm>
          <a:off x="12133262" y="16119065"/>
          <a:ext cx="3000000" cy="3000000"/>
        </p:xfrm>
        <a:graphic>
          <a:graphicData uri="http://schemas.openxmlformats.org/drawingml/2006/table">
            <a:tbl>
              <a:tblPr>
                <a:noFill/>
                <a:tableStyleId>{E3A98D79-493F-4CB0-B0F7-E279BBFA78EE}</a:tableStyleId>
              </a:tblPr>
              <a:tblGrid>
                <a:gridCol w="10268850"/>
                <a:gridCol w="2692400"/>
                <a:gridCol w="2819400"/>
                <a:gridCol w="2320025"/>
              </a:tblGrid>
              <a:tr h="1348800">
                <a:tc>
                  <a:txBody>
                    <a:bodyPr/>
                    <a:lstStyle/>
                    <a:p>
                      <a:pPr indent="0" lvl="0" marL="0" marR="0" rtl="0" algn="l">
                        <a:spcBef>
                          <a:spcPts val="0"/>
                        </a:spcBef>
                        <a:spcAft>
                          <a:spcPts val="0"/>
                        </a:spcAft>
                        <a:buNone/>
                      </a:pPr>
                      <a:r>
                        <a:rPr b="1" i="0" lang="en-US" sz="4200" u="none" cap="none" strike="noStrike">
                          <a:solidFill>
                            <a:srgbClr val="FFFFFF"/>
                          </a:solidFill>
                          <a:latin typeface="Arial"/>
                          <a:ea typeface="Arial"/>
                          <a:cs typeface="Arial"/>
                          <a:sym typeface="Arial"/>
                        </a:rPr>
                        <a:t>Measure</a:t>
                      </a:r>
                      <a:endParaRPr b="1" i="0" sz="4200" u="none" cap="none" strike="noStrike">
                        <a:solidFill>
                          <a:srgbClr val="FFFFFF"/>
                        </a:solidFill>
                        <a:latin typeface="Arial"/>
                        <a:ea typeface="Arial"/>
                        <a:cs typeface="Arial"/>
                        <a:sym typeface="Arial"/>
                      </a:endParaRPr>
                    </a:p>
                  </a:txBody>
                  <a:tcPr marT="9525" marB="0" marR="9525" marL="95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333399"/>
                    </a:solidFill>
                  </a:tcPr>
                </a:tc>
                <a:tc>
                  <a:txBody>
                    <a:bodyPr/>
                    <a:lstStyle/>
                    <a:p>
                      <a:pPr indent="0" lvl="0" marL="0" marR="0" rtl="0" algn="ctr">
                        <a:spcBef>
                          <a:spcPts val="0"/>
                        </a:spcBef>
                        <a:spcAft>
                          <a:spcPts val="0"/>
                        </a:spcAft>
                        <a:buNone/>
                      </a:pPr>
                      <a:r>
                        <a:rPr b="1" i="0" lang="en-US" sz="4200" u="none" cap="none" strike="noStrike">
                          <a:solidFill>
                            <a:srgbClr val="FFFFFF"/>
                          </a:solidFill>
                          <a:latin typeface="Arial"/>
                          <a:ea typeface="Arial"/>
                          <a:cs typeface="Arial"/>
                          <a:sym typeface="Arial"/>
                        </a:rPr>
                        <a:t>Pretest  </a:t>
                      </a:r>
                      <a:endParaRPr b="1" i="0" sz="4200" u="none" cap="none" strike="noStrike">
                        <a:solidFill>
                          <a:srgbClr val="FFFFFF"/>
                        </a:solidFill>
                        <a:latin typeface="Arial"/>
                        <a:ea typeface="Arial"/>
                        <a:cs typeface="Arial"/>
                        <a:sym typeface="Arial"/>
                      </a:endParaRPr>
                    </a:p>
                  </a:txBody>
                  <a:tcPr marT="9525" marB="0" marR="9525" marL="95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333399"/>
                    </a:solidFill>
                  </a:tcPr>
                </a:tc>
                <a:tc>
                  <a:txBody>
                    <a:bodyPr/>
                    <a:lstStyle/>
                    <a:p>
                      <a:pPr indent="0" lvl="0" marL="0" marR="0" rtl="0" algn="ctr">
                        <a:spcBef>
                          <a:spcPts val="0"/>
                        </a:spcBef>
                        <a:spcAft>
                          <a:spcPts val="0"/>
                        </a:spcAft>
                        <a:buNone/>
                      </a:pPr>
                      <a:r>
                        <a:rPr b="1" i="0" lang="en-US" sz="4200" u="none" cap="none" strike="noStrike">
                          <a:solidFill>
                            <a:srgbClr val="FFFFFF"/>
                          </a:solidFill>
                          <a:latin typeface="Arial"/>
                          <a:ea typeface="Arial"/>
                          <a:cs typeface="Arial"/>
                          <a:sym typeface="Arial"/>
                        </a:rPr>
                        <a:t>Posttest </a:t>
                      </a:r>
                      <a:endParaRPr b="1" i="0" sz="4200" u="none" cap="none" strike="noStrike">
                        <a:solidFill>
                          <a:srgbClr val="FFFFFF"/>
                        </a:solidFill>
                        <a:latin typeface="Arial"/>
                        <a:ea typeface="Arial"/>
                        <a:cs typeface="Arial"/>
                        <a:sym typeface="Arial"/>
                      </a:endParaRPr>
                    </a:p>
                  </a:txBody>
                  <a:tcPr marT="9525" marB="0" marR="9525" marL="95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333399"/>
                    </a:solidFill>
                  </a:tcPr>
                </a:tc>
                <a:tc>
                  <a:txBody>
                    <a:bodyPr/>
                    <a:lstStyle/>
                    <a:p>
                      <a:pPr indent="0" lvl="0" marL="0" marR="0" rtl="0" algn="ctr">
                        <a:spcBef>
                          <a:spcPts val="0"/>
                        </a:spcBef>
                        <a:spcAft>
                          <a:spcPts val="0"/>
                        </a:spcAft>
                        <a:buNone/>
                      </a:pPr>
                      <a:r>
                        <a:rPr b="1" i="0" lang="en-US" sz="4200" u="none" cap="none" strike="noStrike">
                          <a:solidFill>
                            <a:srgbClr val="FFFFFF"/>
                          </a:solidFill>
                          <a:latin typeface="Arial"/>
                          <a:ea typeface="Arial"/>
                          <a:cs typeface="Arial"/>
                          <a:sym typeface="Arial"/>
                        </a:rPr>
                        <a:t>p value </a:t>
                      </a:r>
                      <a:endParaRPr b="1" i="0" sz="4200" u="none" cap="none" strike="noStrike">
                        <a:solidFill>
                          <a:srgbClr val="FFFFFF"/>
                        </a:solidFill>
                        <a:latin typeface="Arial"/>
                        <a:ea typeface="Arial"/>
                        <a:cs typeface="Arial"/>
                        <a:sym typeface="Arial"/>
                      </a:endParaRPr>
                    </a:p>
                  </a:txBody>
                  <a:tcPr marT="9525" marB="0" marR="9525" marL="95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333399"/>
                    </a:solidFill>
                  </a:tcPr>
                </a:tc>
              </a:tr>
              <a:tr h="963875">
                <a:tc gridSpan="4">
                  <a:txBody>
                    <a:bodyPr/>
                    <a:lstStyle/>
                    <a:p>
                      <a:pPr indent="0" lvl="0" marL="0" marR="0" rtl="0" algn="ctr">
                        <a:spcBef>
                          <a:spcPts val="0"/>
                        </a:spcBef>
                        <a:spcAft>
                          <a:spcPts val="0"/>
                        </a:spcAft>
                        <a:buNone/>
                      </a:pPr>
                      <a:r>
                        <a:rPr b="1" i="0" lang="en-US" sz="3600" u="sng" cap="none" strike="noStrike">
                          <a:solidFill>
                            <a:srgbClr val="000000"/>
                          </a:solidFill>
                          <a:latin typeface="Arial"/>
                          <a:ea typeface="Arial"/>
                          <a:cs typeface="Arial"/>
                          <a:sym typeface="Arial"/>
                        </a:rPr>
                        <a:t>Everyday Functioning/Cognitive Complaints</a:t>
                      </a:r>
                      <a:endParaRPr b="1" i="0" sz="3600" u="sng" cap="none" strike="noStrike">
                        <a:solidFill>
                          <a:srgbClr val="000000"/>
                        </a:solidFill>
                        <a:latin typeface="Arial"/>
                        <a:ea typeface="Arial"/>
                        <a:cs typeface="Arial"/>
                        <a:sym typeface="Arial"/>
                      </a:endParaRPr>
                    </a:p>
                  </a:txBody>
                  <a:tcPr marT="9525" marB="0" marR="9525" marL="95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A2A2E0"/>
                    </a:solidFill>
                  </a:tcPr>
                </a:tc>
                <a:tc hMerge="1"/>
                <a:tc hMerge="1"/>
                <a:tc hMerge="1"/>
              </a:tr>
              <a:tr h="963875">
                <a:tc>
                  <a:txBody>
                    <a:bodyPr/>
                    <a:lstStyle/>
                    <a:p>
                      <a:pPr indent="0" lvl="0" marL="0" marR="0" rtl="0" algn="l">
                        <a:spcBef>
                          <a:spcPts val="0"/>
                        </a:spcBef>
                        <a:spcAft>
                          <a:spcPts val="0"/>
                        </a:spcAft>
                        <a:buNone/>
                      </a:pPr>
                      <a:r>
                        <a:rPr b="1" i="0" lang="en-US" sz="3600" u="none" cap="none" strike="noStrike">
                          <a:solidFill>
                            <a:srgbClr val="000000"/>
                          </a:solidFill>
                          <a:latin typeface="Arial"/>
                          <a:ea typeface="Arial"/>
                          <a:cs typeface="Arial"/>
                          <a:sym typeface="Arial"/>
                        </a:rPr>
                        <a:t>Neuro-QoL – Satisfaction with Social Roles</a:t>
                      </a:r>
                      <a:endParaRPr/>
                    </a:p>
                  </a:txBody>
                  <a:tcPr marT="9525" marB="0" marR="9525" marL="95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CCFFFF"/>
                    </a:solidFill>
                  </a:tcPr>
                </a:tc>
                <a:tc>
                  <a:txBody>
                    <a:bodyPr/>
                    <a:lstStyle/>
                    <a:p>
                      <a:pPr indent="0" lvl="0" marL="0" marR="0" rtl="0" algn="ctr">
                        <a:spcBef>
                          <a:spcPts val="0"/>
                        </a:spcBef>
                        <a:spcAft>
                          <a:spcPts val="0"/>
                        </a:spcAft>
                        <a:buNone/>
                      </a:pPr>
                      <a:r>
                        <a:rPr b="0" i="0" lang="en-US" sz="3600" u="none" cap="none" strike="noStrike">
                          <a:solidFill>
                            <a:srgbClr val="000000"/>
                          </a:solidFill>
                          <a:latin typeface="Arial"/>
                          <a:ea typeface="Arial"/>
                          <a:cs typeface="Arial"/>
                          <a:sym typeface="Arial"/>
                        </a:rPr>
                        <a:t>22.5 ± 7.0</a:t>
                      </a:r>
                      <a:endParaRPr b="0" i="0" sz="3600" u="none" cap="none" strike="noStrike">
                        <a:solidFill>
                          <a:srgbClr val="000000"/>
                        </a:solidFill>
                        <a:latin typeface="Arial"/>
                        <a:ea typeface="Arial"/>
                        <a:cs typeface="Arial"/>
                        <a:sym typeface="Arial"/>
                      </a:endParaRPr>
                    </a:p>
                  </a:txBody>
                  <a:tcPr marT="9525" marB="0" marR="9525" marL="95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CCFFFF"/>
                    </a:solidFill>
                  </a:tcPr>
                </a:tc>
                <a:tc>
                  <a:txBody>
                    <a:bodyPr/>
                    <a:lstStyle/>
                    <a:p>
                      <a:pPr indent="0" lvl="0" marL="0" marR="0" rtl="0" algn="ctr">
                        <a:spcBef>
                          <a:spcPts val="0"/>
                        </a:spcBef>
                        <a:spcAft>
                          <a:spcPts val="0"/>
                        </a:spcAft>
                        <a:buNone/>
                      </a:pPr>
                      <a:r>
                        <a:rPr b="0" i="0" lang="en-US" sz="3600" u="none" cap="none" strike="noStrike">
                          <a:solidFill>
                            <a:srgbClr val="000000"/>
                          </a:solidFill>
                          <a:latin typeface="Arial"/>
                          <a:ea typeface="Arial"/>
                          <a:cs typeface="Arial"/>
                          <a:sym typeface="Arial"/>
                        </a:rPr>
                        <a:t>23.5 ± 7.5</a:t>
                      </a:r>
                      <a:endParaRPr b="0" i="0" sz="3600" u="none" cap="none" strike="noStrike">
                        <a:solidFill>
                          <a:srgbClr val="000000"/>
                        </a:solidFill>
                        <a:latin typeface="Arial"/>
                        <a:ea typeface="Arial"/>
                        <a:cs typeface="Arial"/>
                        <a:sym typeface="Arial"/>
                      </a:endParaRPr>
                    </a:p>
                  </a:txBody>
                  <a:tcPr marT="9525" marB="0" marR="9525" marL="95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CCFFFF"/>
                    </a:solidFill>
                  </a:tcPr>
                </a:tc>
                <a:tc>
                  <a:txBody>
                    <a:bodyPr/>
                    <a:lstStyle/>
                    <a:p>
                      <a:pPr indent="0" lvl="0" marL="0" marR="0" rtl="0" algn="ctr">
                        <a:spcBef>
                          <a:spcPts val="0"/>
                        </a:spcBef>
                        <a:spcAft>
                          <a:spcPts val="0"/>
                        </a:spcAft>
                        <a:buNone/>
                      </a:pPr>
                      <a:r>
                        <a:rPr b="0" i="0" lang="en-US" sz="3600" u="none" cap="none" strike="noStrike">
                          <a:solidFill>
                            <a:srgbClr val="000000"/>
                          </a:solidFill>
                          <a:latin typeface="Arial"/>
                          <a:ea typeface="Arial"/>
                          <a:cs typeface="Arial"/>
                          <a:sym typeface="Arial"/>
                        </a:rPr>
                        <a:t>0.493</a:t>
                      </a:r>
                      <a:endParaRPr b="0" i="0" sz="3600" u="none" cap="none" strike="noStrike">
                        <a:solidFill>
                          <a:srgbClr val="000000"/>
                        </a:solidFill>
                        <a:latin typeface="Arial"/>
                        <a:ea typeface="Arial"/>
                        <a:cs typeface="Arial"/>
                        <a:sym typeface="Arial"/>
                      </a:endParaRPr>
                    </a:p>
                  </a:txBody>
                  <a:tcPr marT="9525" marB="0" marR="9525" marL="95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CCFFFF"/>
                    </a:solidFill>
                  </a:tcPr>
                </a:tc>
              </a:tr>
              <a:tr h="963875">
                <a:tc>
                  <a:txBody>
                    <a:bodyPr/>
                    <a:lstStyle/>
                    <a:p>
                      <a:pPr indent="0" lvl="0" marL="0" marR="0" rtl="0" algn="l">
                        <a:spcBef>
                          <a:spcPts val="0"/>
                        </a:spcBef>
                        <a:spcAft>
                          <a:spcPts val="0"/>
                        </a:spcAft>
                        <a:buNone/>
                      </a:pPr>
                      <a:r>
                        <a:rPr b="1" i="0" lang="en-US" sz="3600" u="none" cap="none" strike="noStrike">
                          <a:solidFill>
                            <a:srgbClr val="000000"/>
                          </a:solidFill>
                          <a:latin typeface="Arial"/>
                          <a:ea typeface="Arial"/>
                          <a:cs typeface="Arial"/>
                          <a:sym typeface="Arial"/>
                        </a:rPr>
                        <a:t>Neuro-QoL – Ability to Participate in Activities</a:t>
                      </a:r>
                      <a:endParaRPr/>
                    </a:p>
                  </a:txBody>
                  <a:tcPr marT="9525" marB="0" marR="9525" marL="95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rgbClr val="000000"/>
                          </a:solidFill>
                          <a:latin typeface="Arial"/>
                          <a:ea typeface="Arial"/>
                          <a:cs typeface="Arial"/>
                          <a:sym typeface="Arial"/>
                        </a:rPr>
                        <a:t>26.0 ± 6.1</a:t>
                      </a:r>
                      <a:endParaRPr/>
                    </a:p>
                  </a:txBody>
                  <a:tcPr marT="9525" marB="0" marR="9525" marL="95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rgbClr val="000000"/>
                          </a:solidFill>
                          <a:latin typeface="Arial"/>
                          <a:ea typeface="Arial"/>
                          <a:cs typeface="Arial"/>
                          <a:sym typeface="Arial"/>
                        </a:rPr>
                        <a:t>27.4 ± 5.9</a:t>
                      </a:r>
                      <a:endParaRPr/>
                    </a:p>
                  </a:txBody>
                  <a:tcPr marT="9525" marB="0" marR="9525" marL="95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rgbClr val="000000"/>
                          </a:solidFill>
                          <a:latin typeface="Arial"/>
                          <a:ea typeface="Arial"/>
                          <a:cs typeface="Arial"/>
                          <a:sym typeface="Arial"/>
                        </a:rPr>
                        <a:t>0.219</a:t>
                      </a:r>
                      <a:endParaRPr/>
                    </a:p>
                  </a:txBody>
                  <a:tcPr marT="9525" marB="0" marR="9525" marL="95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963875">
                <a:tc>
                  <a:txBody>
                    <a:bodyPr/>
                    <a:lstStyle/>
                    <a:p>
                      <a:pPr indent="0" lvl="0" marL="0" marR="0" rtl="0" algn="l">
                        <a:spcBef>
                          <a:spcPts val="0"/>
                        </a:spcBef>
                        <a:spcAft>
                          <a:spcPts val="0"/>
                        </a:spcAft>
                        <a:buNone/>
                      </a:pPr>
                      <a:r>
                        <a:rPr b="1" i="0" lang="en-US" sz="3600" u="none" cap="none" strike="noStrike">
                          <a:solidFill>
                            <a:srgbClr val="000000"/>
                          </a:solidFill>
                          <a:latin typeface="Arial"/>
                          <a:ea typeface="Arial"/>
                          <a:cs typeface="Arial"/>
                          <a:sym typeface="Arial"/>
                        </a:rPr>
                        <a:t>Neuro-QoL - Executive Function </a:t>
                      </a:r>
                      <a:endParaRPr/>
                    </a:p>
                  </a:txBody>
                  <a:tcPr marT="9525" marB="0" marR="9525" marL="95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CCFFFF"/>
                    </a:solidFill>
                  </a:tcPr>
                </a:tc>
                <a:tc>
                  <a:txBody>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rgbClr val="000000"/>
                          </a:solidFill>
                          <a:latin typeface="Arial"/>
                          <a:ea typeface="Arial"/>
                          <a:cs typeface="Arial"/>
                          <a:sym typeface="Arial"/>
                        </a:rPr>
                        <a:t>25.3 ± 6.6 </a:t>
                      </a:r>
                      <a:endParaRPr/>
                    </a:p>
                  </a:txBody>
                  <a:tcPr marT="9525" marB="0" marR="9525" marL="95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CCFFFF"/>
                    </a:solidFill>
                  </a:tcPr>
                </a:tc>
                <a:tc>
                  <a:txBody>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rgbClr val="000000"/>
                          </a:solidFill>
                          <a:latin typeface="Arial"/>
                          <a:ea typeface="Arial"/>
                          <a:cs typeface="Arial"/>
                          <a:sym typeface="Arial"/>
                        </a:rPr>
                        <a:t>29.6 ± 7.3</a:t>
                      </a:r>
                      <a:endParaRPr/>
                    </a:p>
                  </a:txBody>
                  <a:tcPr marT="9525" marB="0" marR="9525" marL="95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CCFFFF"/>
                    </a:solidFill>
                  </a:tcPr>
                </a:tc>
                <a:tc>
                  <a:txBody>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rgbClr val="000000"/>
                          </a:solidFill>
                          <a:latin typeface="Arial"/>
                          <a:ea typeface="Arial"/>
                          <a:cs typeface="Arial"/>
                          <a:sym typeface="Arial"/>
                        </a:rPr>
                        <a:t>0.010</a:t>
                      </a:r>
                      <a:endParaRPr/>
                    </a:p>
                  </a:txBody>
                  <a:tcPr marT="9525" marB="0" marR="9525" marL="95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CCFFFF"/>
                    </a:solidFill>
                  </a:tcPr>
                </a:tc>
              </a:tr>
              <a:tr h="963875">
                <a:tc>
                  <a:txBody>
                    <a:bodyPr/>
                    <a:lstStyle/>
                    <a:p>
                      <a:pPr indent="0" lvl="0" marL="0" marR="0" rtl="0" algn="l">
                        <a:spcBef>
                          <a:spcPts val="0"/>
                        </a:spcBef>
                        <a:spcAft>
                          <a:spcPts val="0"/>
                        </a:spcAft>
                        <a:buNone/>
                      </a:pPr>
                      <a:r>
                        <a:rPr b="1" i="0" lang="en-US" sz="3600" u="none" cap="none" strike="noStrike">
                          <a:solidFill>
                            <a:srgbClr val="000000"/>
                          </a:solidFill>
                          <a:latin typeface="Arial"/>
                          <a:ea typeface="Arial"/>
                          <a:cs typeface="Arial"/>
                          <a:sym typeface="Arial"/>
                        </a:rPr>
                        <a:t>Neuro-QoL - General Cognitive Concerns</a:t>
                      </a:r>
                      <a:endParaRPr/>
                    </a:p>
                  </a:txBody>
                  <a:tcPr marT="9525" marB="0" marR="9525" marL="95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FF"/>
                    </a:solidFill>
                  </a:tcPr>
                </a:tc>
                <a:tc>
                  <a:txBody>
                    <a:bodyPr/>
                    <a:lstStyle/>
                    <a:p>
                      <a:pPr indent="0" lvl="0" marL="0" marR="0" rtl="0" algn="ctr">
                        <a:spcBef>
                          <a:spcPts val="0"/>
                        </a:spcBef>
                        <a:spcAft>
                          <a:spcPts val="0"/>
                        </a:spcAft>
                        <a:buNone/>
                      </a:pPr>
                      <a:r>
                        <a:rPr b="0" i="0" lang="en-US" sz="3600" u="none" cap="none" strike="noStrike">
                          <a:solidFill>
                            <a:srgbClr val="000000"/>
                          </a:solidFill>
                          <a:latin typeface="Arial"/>
                          <a:ea typeface="Arial"/>
                          <a:cs typeface="Arial"/>
                          <a:sym typeface="Arial"/>
                        </a:rPr>
                        <a:t>20.3 ± 7.7</a:t>
                      </a:r>
                      <a:endParaRPr b="0" i="0" sz="3600" u="none" cap="none" strike="noStrike">
                        <a:solidFill>
                          <a:srgbClr val="000000"/>
                        </a:solidFill>
                        <a:latin typeface="Arial"/>
                        <a:ea typeface="Arial"/>
                        <a:cs typeface="Arial"/>
                        <a:sym typeface="Arial"/>
                      </a:endParaRPr>
                    </a:p>
                  </a:txBody>
                  <a:tcPr marT="9525" marB="0" marR="9525" marL="95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rgbClr val="000000"/>
                          </a:solidFill>
                          <a:latin typeface="Arial"/>
                          <a:ea typeface="Arial"/>
                          <a:cs typeface="Arial"/>
                          <a:sym typeface="Arial"/>
                        </a:rPr>
                        <a:t>23.1 ± 8.4</a:t>
                      </a:r>
                      <a:endParaRPr/>
                    </a:p>
                  </a:txBody>
                  <a:tcPr marT="9525" marB="0" marR="9525" marL="95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FF"/>
                    </a:solidFill>
                  </a:tcPr>
                </a:tc>
                <a:tc>
                  <a:txBody>
                    <a:bodyPr/>
                    <a:lstStyle/>
                    <a:p>
                      <a:pPr indent="0" lvl="0" marL="0" marR="0" rtl="0" algn="ctr">
                        <a:spcBef>
                          <a:spcPts val="0"/>
                        </a:spcBef>
                        <a:spcAft>
                          <a:spcPts val="0"/>
                        </a:spcAft>
                        <a:buNone/>
                      </a:pPr>
                      <a:r>
                        <a:rPr b="0" i="0" lang="en-US" sz="3600" u="none" cap="none" strike="noStrike">
                          <a:solidFill>
                            <a:srgbClr val="000000"/>
                          </a:solidFill>
                          <a:latin typeface="Arial"/>
                          <a:ea typeface="Arial"/>
                          <a:cs typeface="Arial"/>
                          <a:sym typeface="Arial"/>
                        </a:rPr>
                        <a:t>0.017</a:t>
                      </a:r>
                      <a:endParaRPr b="0" i="0" sz="3600" u="none" cap="none" strike="noStrike">
                        <a:solidFill>
                          <a:srgbClr val="000000"/>
                        </a:solidFill>
                        <a:latin typeface="Arial"/>
                        <a:ea typeface="Arial"/>
                        <a:cs typeface="Arial"/>
                        <a:sym typeface="Arial"/>
                      </a:endParaRPr>
                    </a:p>
                  </a:txBody>
                  <a:tcPr marT="9525" marB="0" marR="9525" marL="95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FF"/>
                    </a:solidFill>
                  </a:tcPr>
                </a:tc>
              </a:tr>
              <a:tr h="963875">
                <a:tc>
                  <a:txBody>
                    <a:bodyPr/>
                    <a:lstStyle/>
                    <a:p>
                      <a:pPr indent="0" lvl="0" marL="0" marR="0" rtl="0" algn="l">
                        <a:spcBef>
                          <a:spcPts val="0"/>
                        </a:spcBef>
                        <a:spcAft>
                          <a:spcPts val="0"/>
                        </a:spcAft>
                        <a:buNone/>
                      </a:pPr>
                      <a:r>
                        <a:rPr b="1" i="0" lang="en-US" sz="3600" u="none" cap="none" strike="noStrike">
                          <a:solidFill>
                            <a:srgbClr val="000000"/>
                          </a:solidFill>
                          <a:latin typeface="Arial"/>
                          <a:ea typeface="Arial"/>
                          <a:cs typeface="Arial"/>
                          <a:sym typeface="Arial"/>
                        </a:rPr>
                        <a:t>PRMQ (Memory Complaints)</a:t>
                      </a:r>
                      <a:endParaRPr b="1" i="0" sz="3600" u="none" cap="none" strike="noStrike">
                        <a:solidFill>
                          <a:srgbClr val="000000"/>
                        </a:solidFill>
                        <a:latin typeface="Arial"/>
                        <a:ea typeface="Arial"/>
                        <a:cs typeface="Arial"/>
                        <a:sym typeface="Arial"/>
                      </a:endParaRPr>
                    </a:p>
                  </a:txBody>
                  <a:tcPr marT="9525" marB="0" marR="9525" marL="95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CCFFFF"/>
                    </a:solidFill>
                  </a:tcPr>
                </a:tc>
                <a:tc>
                  <a:txBody>
                    <a:bodyPr/>
                    <a:lstStyle/>
                    <a:p>
                      <a:pPr indent="0" lvl="0" marL="0" marR="0" rtl="0" algn="ctr">
                        <a:spcBef>
                          <a:spcPts val="0"/>
                        </a:spcBef>
                        <a:spcAft>
                          <a:spcPts val="0"/>
                        </a:spcAft>
                        <a:buNone/>
                      </a:pPr>
                      <a:r>
                        <a:rPr b="0" i="0" lang="en-US" sz="3600" u="none" cap="none" strike="noStrike">
                          <a:solidFill>
                            <a:srgbClr val="000000"/>
                          </a:solidFill>
                          <a:latin typeface="Arial"/>
                          <a:ea typeface="Arial"/>
                          <a:cs typeface="Arial"/>
                          <a:sym typeface="Arial"/>
                        </a:rPr>
                        <a:t>53.1 ± 14.2</a:t>
                      </a:r>
                      <a:endParaRPr b="0" i="0" sz="3600" u="none" cap="none" strike="noStrike">
                        <a:solidFill>
                          <a:srgbClr val="000000"/>
                        </a:solidFill>
                        <a:latin typeface="Arial"/>
                        <a:ea typeface="Arial"/>
                        <a:cs typeface="Arial"/>
                        <a:sym typeface="Arial"/>
                      </a:endParaRPr>
                    </a:p>
                  </a:txBody>
                  <a:tcPr marT="9525" marB="0" marR="9525" marL="95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CCFFFF"/>
                    </a:solidFill>
                  </a:tcPr>
                </a:tc>
                <a:tc>
                  <a:txBody>
                    <a:bodyPr/>
                    <a:lstStyle/>
                    <a:p>
                      <a:pPr indent="0" lvl="0" marL="0" marR="0" rtl="0" algn="ctr">
                        <a:spcBef>
                          <a:spcPts val="0"/>
                        </a:spcBef>
                        <a:spcAft>
                          <a:spcPts val="0"/>
                        </a:spcAft>
                        <a:buNone/>
                      </a:pPr>
                      <a:r>
                        <a:rPr b="0" i="0" lang="en-US" sz="3600" u="none" cap="none" strike="noStrike">
                          <a:solidFill>
                            <a:srgbClr val="000000"/>
                          </a:solidFill>
                          <a:latin typeface="Arial"/>
                          <a:ea typeface="Arial"/>
                          <a:cs typeface="Arial"/>
                          <a:sym typeface="Arial"/>
                        </a:rPr>
                        <a:t>50.3 ± 13.8</a:t>
                      </a:r>
                      <a:endParaRPr b="0" i="0" sz="3600" u="none" cap="none" strike="noStrike">
                        <a:solidFill>
                          <a:srgbClr val="000000"/>
                        </a:solidFill>
                        <a:latin typeface="Arial"/>
                        <a:ea typeface="Arial"/>
                        <a:cs typeface="Arial"/>
                        <a:sym typeface="Arial"/>
                      </a:endParaRPr>
                    </a:p>
                  </a:txBody>
                  <a:tcPr marT="9525" marB="0" marR="9525" marL="95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CCFFFF"/>
                    </a:solidFill>
                  </a:tcPr>
                </a:tc>
                <a:tc>
                  <a:txBody>
                    <a:bodyPr/>
                    <a:lstStyle/>
                    <a:p>
                      <a:pPr indent="0" lvl="0" marL="0" marR="0" rtl="0" algn="ctr">
                        <a:spcBef>
                          <a:spcPts val="0"/>
                        </a:spcBef>
                        <a:spcAft>
                          <a:spcPts val="0"/>
                        </a:spcAft>
                        <a:buNone/>
                      </a:pPr>
                      <a:r>
                        <a:rPr b="0" i="0" lang="en-US" sz="3600" u="none" cap="none" strike="noStrike">
                          <a:solidFill>
                            <a:srgbClr val="000000"/>
                          </a:solidFill>
                          <a:latin typeface="Arial"/>
                          <a:ea typeface="Arial"/>
                          <a:cs typeface="Arial"/>
                          <a:sym typeface="Arial"/>
                        </a:rPr>
                        <a:t>0.204</a:t>
                      </a:r>
                      <a:endParaRPr b="0" i="0" sz="3600" u="none" cap="none" strike="noStrike">
                        <a:solidFill>
                          <a:srgbClr val="000000"/>
                        </a:solidFill>
                        <a:latin typeface="Arial"/>
                        <a:ea typeface="Arial"/>
                        <a:cs typeface="Arial"/>
                        <a:sym typeface="Arial"/>
                      </a:endParaRPr>
                    </a:p>
                  </a:txBody>
                  <a:tcPr marT="9525" marB="0" marR="9525" marL="95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CCFFFF"/>
                    </a:solidFill>
                  </a:tcPr>
                </a:tc>
              </a:tr>
              <a:tr h="963875">
                <a:tc gridSpan="4">
                  <a:txBody>
                    <a:bodyPr/>
                    <a:lstStyle/>
                    <a:p>
                      <a:pPr indent="0" lvl="0" marL="0" marR="0" rtl="0" algn="ctr">
                        <a:spcBef>
                          <a:spcPts val="0"/>
                        </a:spcBef>
                        <a:spcAft>
                          <a:spcPts val="0"/>
                        </a:spcAft>
                        <a:buNone/>
                      </a:pPr>
                      <a:r>
                        <a:rPr b="1" i="0" lang="en-US" sz="3600" u="sng" cap="none" strike="noStrike">
                          <a:solidFill>
                            <a:srgbClr val="000000"/>
                          </a:solidFill>
                          <a:latin typeface="Arial"/>
                          <a:ea typeface="Arial"/>
                          <a:cs typeface="Arial"/>
                          <a:sym typeface="Arial"/>
                        </a:rPr>
                        <a:t>Compensatory Cognitive Strategy Use</a:t>
                      </a:r>
                      <a:endParaRPr b="1" i="0" sz="3600" u="sng" cap="none" strike="noStrike">
                        <a:solidFill>
                          <a:srgbClr val="000000"/>
                        </a:solidFill>
                        <a:latin typeface="Arial"/>
                        <a:ea typeface="Arial"/>
                        <a:cs typeface="Arial"/>
                        <a:sym typeface="Arial"/>
                      </a:endParaRPr>
                    </a:p>
                  </a:txBody>
                  <a:tcPr marT="9525" marB="0" marR="9525" marL="95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A2A2E0"/>
                    </a:solidFill>
                  </a:tcPr>
                </a:tc>
                <a:tc hMerge="1"/>
                <a:tc hMerge="1"/>
                <a:tc hMerge="1"/>
              </a:tr>
              <a:tr h="963875">
                <a:tc>
                  <a:txBody>
                    <a:bodyPr/>
                    <a:lstStyle/>
                    <a:p>
                      <a:pPr indent="0" lvl="0" marL="0" marR="0" rtl="0" algn="l">
                        <a:spcBef>
                          <a:spcPts val="0"/>
                        </a:spcBef>
                        <a:spcAft>
                          <a:spcPts val="0"/>
                        </a:spcAft>
                        <a:buNone/>
                      </a:pPr>
                      <a:r>
                        <a:rPr b="1" i="0" lang="en-US" sz="3600" u="none" cap="none" strike="noStrike">
                          <a:solidFill>
                            <a:srgbClr val="000000"/>
                          </a:solidFill>
                          <a:latin typeface="Arial"/>
                          <a:ea typeface="Arial"/>
                          <a:cs typeface="Arial"/>
                          <a:sym typeface="Arial"/>
                        </a:rPr>
                        <a:t>PCSS - Frequency of Strategy Use</a:t>
                      </a:r>
                      <a:endParaRPr b="1" i="0" sz="3600" u="none" cap="none" strike="noStrike">
                        <a:solidFill>
                          <a:srgbClr val="000000"/>
                        </a:solidFill>
                        <a:latin typeface="Arial"/>
                        <a:ea typeface="Arial"/>
                        <a:cs typeface="Arial"/>
                        <a:sym typeface="Arial"/>
                      </a:endParaRPr>
                    </a:p>
                  </a:txBody>
                  <a:tcPr marT="9525" marB="0" marR="9525" marL="95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spcBef>
                          <a:spcPts val="0"/>
                        </a:spcBef>
                        <a:spcAft>
                          <a:spcPts val="0"/>
                        </a:spcAft>
                        <a:buNone/>
                      </a:pPr>
                      <a:r>
                        <a:rPr b="0" i="0" lang="en-US" sz="3600" u="none" cap="none" strike="noStrike">
                          <a:solidFill>
                            <a:srgbClr val="000000"/>
                          </a:solidFill>
                          <a:latin typeface="Arial"/>
                          <a:ea typeface="Arial"/>
                          <a:cs typeface="Arial"/>
                          <a:sym typeface="Arial"/>
                        </a:rPr>
                        <a:t>26.3 ± 13.5</a:t>
                      </a:r>
                      <a:endParaRPr b="0" i="0" sz="3600" u="none" cap="none" strike="noStrike">
                        <a:solidFill>
                          <a:srgbClr val="000000"/>
                        </a:solidFill>
                        <a:latin typeface="Arial"/>
                        <a:ea typeface="Arial"/>
                        <a:cs typeface="Arial"/>
                        <a:sym typeface="Arial"/>
                      </a:endParaRPr>
                    </a:p>
                  </a:txBody>
                  <a:tcPr marT="9525" marB="0" marR="9525" marL="95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spcBef>
                          <a:spcPts val="0"/>
                        </a:spcBef>
                        <a:spcAft>
                          <a:spcPts val="0"/>
                        </a:spcAft>
                        <a:buNone/>
                      </a:pPr>
                      <a:r>
                        <a:rPr b="0" i="0" lang="en-US" sz="3600" u="none" cap="none" strike="noStrike">
                          <a:solidFill>
                            <a:srgbClr val="000000"/>
                          </a:solidFill>
                          <a:latin typeface="Arial"/>
                          <a:ea typeface="Arial"/>
                          <a:cs typeface="Arial"/>
                          <a:sym typeface="Arial"/>
                        </a:rPr>
                        <a:t>40.0 ± 9.7</a:t>
                      </a:r>
                      <a:endParaRPr b="0" i="0" sz="3600" u="none" cap="none" strike="noStrike">
                        <a:solidFill>
                          <a:srgbClr val="000000"/>
                        </a:solidFill>
                        <a:latin typeface="Arial"/>
                        <a:ea typeface="Arial"/>
                        <a:cs typeface="Arial"/>
                        <a:sym typeface="Arial"/>
                      </a:endParaRPr>
                    </a:p>
                  </a:txBody>
                  <a:tcPr marT="9525" marB="0" marR="9525" marL="95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spcBef>
                          <a:spcPts val="0"/>
                        </a:spcBef>
                        <a:spcAft>
                          <a:spcPts val="0"/>
                        </a:spcAft>
                        <a:buNone/>
                      </a:pPr>
                      <a:r>
                        <a:rPr b="0" i="0" lang="en-US" sz="3600" u="none" cap="none" strike="noStrike">
                          <a:solidFill>
                            <a:srgbClr val="000000"/>
                          </a:solidFill>
                          <a:latin typeface="Arial"/>
                          <a:ea typeface="Arial"/>
                          <a:cs typeface="Arial"/>
                          <a:sym typeface="Arial"/>
                        </a:rPr>
                        <a:t>&lt;0.001</a:t>
                      </a:r>
                      <a:endParaRPr b="0" i="0" sz="3600" u="none" cap="none" strike="noStrike">
                        <a:solidFill>
                          <a:srgbClr val="000000"/>
                        </a:solidFill>
                        <a:latin typeface="Arial"/>
                        <a:ea typeface="Arial"/>
                        <a:cs typeface="Arial"/>
                        <a:sym typeface="Arial"/>
                      </a:endParaRPr>
                    </a:p>
                  </a:txBody>
                  <a:tcPr marT="9525" marB="0" marR="9525" marL="95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963875">
                <a:tc>
                  <a:txBody>
                    <a:bodyPr/>
                    <a:lstStyle/>
                    <a:p>
                      <a:pPr indent="0" lvl="0" marL="0" marR="0" rtl="0" algn="l">
                        <a:spcBef>
                          <a:spcPts val="0"/>
                        </a:spcBef>
                        <a:spcAft>
                          <a:spcPts val="0"/>
                        </a:spcAft>
                        <a:buNone/>
                      </a:pPr>
                      <a:r>
                        <a:rPr b="1" i="0" lang="en-US" sz="3600" u="none" cap="none" strike="noStrike">
                          <a:solidFill>
                            <a:srgbClr val="000000"/>
                          </a:solidFill>
                          <a:latin typeface="Arial"/>
                          <a:ea typeface="Arial"/>
                          <a:cs typeface="Arial"/>
                          <a:sym typeface="Arial"/>
                        </a:rPr>
                        <a:t>PCSS - Perceived Usefulness of Strategies</a:t>
                      </a:r>
                      <a:endParaRPr b="1" i="0" sz="3600" u="none" cap="none" strike="noStrike">
                        <a:solidFill>
                          <a:srgbClr val="000000"/>
                        </a:solidFill>
                        <a:latin typeface="Arial"/>
                        <a:ea typeface="Arial"/>
                        <a:cs typeface="Arial"/>
                        <a:sym typeface="Arial"/>
                      </a:endParaRPr>
                    </a:p>
                  </a:txBody>
                  <a:tcPr marT="9525" marB="0" marR="9525" marL="95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CCFFFF"/>
                    </a:solidFill>
                  </a:tcPr>
                </a:tc>
                <a:tc>
                  <a:txBody>
                    <a:bodyPr/>
                    <a:lstStyle/>
                    <a:p>
                      <a:pPr indent="0" lvl="0" marL="0" marR="0" rtl="0" algn="ctr">
                        <a:spcBef>
                          <a:spcPts val="0"/>
                        </a:spcBef>
                        <a:spcAft>
                          <a:spcPts val="0"/>
                        </a:spcAft>
                        <a:buNone/>
                      </a:pPr>
                      <a:r>
                        <a:rPr b="0" i="0" lang="en-US" sz="3600" u="none" cap="none" strike="noStrike">
                          <a:solidFill>
                            <a:srgbClr val="000000"/>
                          </a:solidFill>
                          <a:latin typeface="Arial"/>
                          <a:ea typeface="Arial"/>
                          <a:cs typeface="Arial"/>
                          <a:sym typeface="Arial"/>
                        </a:rPr>
                        <a:t>21.9 ± 8.1</a:t>
                      </a:r>
                      <a:endParaRPr b="0" i="0" sz="3600" u="none" cap="none" strike="noStrike">
                        <a:solidFill>
                          <a:srgbClr val="000000"/>
                        </a:solidFill>
                        <a:latin typeface="Arial"/>
                        <a:ea typeface="Arial"/>
                        <a:cs typeface="Arial"/>
                        <a:sym typeface="Arial"/>
                      </a:endParaRPr>
                    </a:p>
                  </a:txBody>
                  <a:tcPr marT="9525" marB="0" marR="9525" marL="95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CCFFFF"/>
                    </a:solidFill>
                  </a:tcPr>
                </a:tc>
                <a:tc>
                  <a:txBody>
                    <a:bodyPr/>
                    <a:lstStyle/>
                    <a:p>
                      <a:pPr indent="0" lvl="0" marL="0" marR="0" rtl="0" algn="ctr">
                        <a:spcBef>
                          <a:spcPts val="0"/>
                        </a:spcBef>
                        <a:spcAft>
                          <a:spcPts val="0"/>
                        </a:spcAft>
                        <a:buNone/>
                      </a:pPr>
                      <a:r>
                        <a:rPr b="0" i="0" lang="en-US" sz="3600" u="none" cap="none" strike="noStrike">
                          <a:solidFill>
                            <a:srgbClr val="000000"/>
                          </a:solidFill>
                          <a:latin typeface="Arial"/>
                          <a:ea typeface="Arial"/>
                          <a:cs typeface="Arial"/>
                          <a:sym typeface="Arial"/>
                        </a:rPr>
                        <a:t>27.3 ± 6.1</a:t>
                      </a:r>
                      <a:endParaRPr b="0" i="0" sz="3600" u="none" cap="none" strike="noStrike">
                        <a:solidFill>
                          <a:srgbClr val="000000"/>
                        </a:solidFill>
                        <a:latin typeface="Arial"/>
                        <a:ea typeface="Arial"/>
                        <a:cs typeface="Arial"/>
                        <a:sym typeface="Arial"/>
                      </a:endParaRPr>
                    </a:p>
                  </a:txBody>
                  <a:tcPr marT="9525" marB="0" marR="9525" marL="95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CCFFFF"/>
                    </a:solidFill>
                  </a:tcPr>
                </a:tc>
                <a:tc>
                  <a:txBody>
                    <a:bodyPr/>
                    <a:lstStyle/>
                    <a:p>
                      <a:pPr indent="0" lvl="0" marL="0" marR="0" rtl="0" algn="ctr">
                        <a:spcBef>
                          <a:spcPts val="0"/>
                        </a:spcBef>
                        <a:spcAft>
                          <a:spcPts val="0"/>
                        </a:spcAft>
                        <a:buNone/>
                      </a:pPr>
                      <a:r>
                        <a:rPr b="0" i="0" lang="en-US" sz="3600" u="none" cap="none" strike="noStrike">
                          <a:solidFill>
                            <a:srgbClr val="000000"/>
                          </a:solidFill>
                          <a:latin typeface="Arial"/>
                          <a:ea typeface="Arial"/>
                          <a:cs typeface="Arial"/>
                          <a:sym typeface="Arial"/>
                        </a:rPr>
                        <a:t>0.016</a:t>
                      </a:r>
                      <a:endParaRPr b="0" i="0" sz="3600" u="none" cap="none" strike="noStrike">
                        <a:solidFill>
                          <a:srgbClr val="000000"/>
                        </a:solidFill>
                        <a:latin typeface="Arial"/>
                        <a:ea typeface="Arial"/>
                        <a:cs typeface="Arial"/>
                        <a:sym typeface="Arial"/>
                      </a:endParaRPr>
                    </a:p>
                  </a:txBody>
                  <a:tcPr marT="9525" marB="0" marR="9525" marL="95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CCFFFF"/>
                    </a:solidFill>
                  </a:tcPr>
                </a:tc>
              </a:tr>
              <a:tr h="963875">
                <a:tc>
                  <a:txBody>
                    <a:bodyPr/>
                    <a:lstStyle/>
                    <a:p>
                      <a:pPr indent="0" lvl="0" marL="0" marR="0" rtl="0" algn="l">
                        <a:spcBef>
                          <a:spcPts val="0"/>
                        </a:spcBef>
                        <a:spcAft>
                          <a:spcPts val="0"/>
                        </a:spcAft>
                        <a:buNone/>
                      </a:pPr>
                      <a:r>
                        <a:rPr b="1" i="0" lang="en-US" sz="3600" u="none" cap="none" strike="noStrike">
                          <a:solidFill>
                            <a:srgbClr val="000000"/>
                          </a:solidFill>
                          <a:latin typeface="Arial"/>
                          <a:ea typeface="Arial"/>
                          <a:cs typeface="Arial"/>
                          <a:sym typeface="Arial"/>
                        </a:rPr>
                        <a:t>MCQ (Memory Compensation)</a:t>
                      </a:r>
                      <a:endParaRPr b="1" i="0" sz="3600" u="none" cap="none" strike="noStrike">
                        <a:solidFill>
                          <a:srgbClr val="000000"/>
                        </a:solidFill>
                        <a:latin typeface="Arial"/>
                        <a:ea typeface="Arial"/>
                        <a:cs typeface="Arial"/>
                        <a:sym typeface="Arial"/>
                      </a:endParaRPr>
                    </a:p>
                  </a:txBody>
                  <a:tcPr marT="9525" marB="0" marR="9525" marL="95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spcBef>
                          <a:spcPts val="0"/>
                        </a:spcBef>
                        <a:spcAft>
                          <a:spcPts val="0"/>
                        </a:spcAft>
                        <a:buNone/>
                      </a:pPr>
                      <a:r>
                        <a:rPr b="0" i="0" lang="en-US" sz="3600" u="none" cap="none" strike="noStrike">
                          <a:solidFill>
                            <a:srgbClr val="000000"/>
                          </a:solidFill>
                          <a:latin typeface="Arial"/>
                          <a:ea typeface="Arial"/>
                          <a:cs typeface="Arial"/>
                          <a:sym typeface="Arial"/>
                        </a:rPr>
                        <a:t>96.9 ± 25.1</a:t>
                      </a:r>
                      <a:endParaRPr b="0" i="0" sz="3600" u="none" cap="none" strike="noStrike">
                        <a:solidFill>
                          <a:srgbClr val="000000"/>
                        </a:solidFill>
                        <a:latin typeface="Arial"/>
                        <a:ea typeface="Arial"/>
                        <a:cs typeface="Arial"/>
                        <a:sym typeface="Arial"/>
                      </a:endParaRPr>
                    </a:p>
                  </a:txBody>
                  <a:tcPr marT="9525" marB="0" marR="9525" marL="95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spcBef>
                          <a:spcPts val="0"/>
                        </a:spcBef>
                        <a:spcAft>
                          <a:spcPts val="0"/>
                        </a:spcAft>
                        <a:buNone/>
                      </a:pPr>
                      <a:r>
                        <a:rPr b="0" i="0" lang="en-US" sz="3600" u="none" cap="none" strike="noStrike">
                          <a:solidFill>
                            <a:srgbClr val="000000"/>
                          </a:solidFill>
                          <a:latin typeface="Arial"/>
                          <a:ea typeface="Arial"/>
                          <a:cs typeface="Arial"/>
                          <a:sym typeface="Arial"/>
                        </a:rPr>
                        <a:t>112.4 ± 23.3</a:t>
                      </a:r>
                      <a:endParaRPr b="0" i="0" sz="3600" u="none" cap="none" strike="noStrike">
                        <a:solidFill>
                          <a:srgbClr val="000000"/>
                        </a:solidFill>
                        <a:latin typeface="Arial"/>
                        <a:ea typeface="Arial"/>
                        <a:cs typeface="Arial"/>
                        <a:sym typeface="Arial"/>
                      </a:endParaRPr>
                    </a:p>
                  </a:txBody>
                  <a:tcPr marT="9525" marB="0" marR="9525" marL="95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spcBef>
                          <a:spcPts val="0"/>
                        </a:spcBef>
                        <a:spcAft>
                          <a:spcPts val="0"/>
                        </a:spcAft>
                        <a:buNone/>
                      </a:pPr>
                      <a:r>
                        <a:rPr b="0" i="0" lang="en-US" sz="3600" u="none" cap="none" strike="noStrike">
                          <a:solidFill>
                            <a:srgbClr val="000000"/>
                          </a:solidFill>
                          <a:latin typeface="Arial"/>
                          <a:ea typeface="Arial"/>
                          <a:cs typeface="Arial"/>
                          <a:sym typeface="Arial"/>
                        </a:rPr>
                        <a:t>0.003</a:t>
                      </a:r>
                      <a:endParaRPr b="0" i="0" sz="3600" u="none" cap="none" strike="noStrike">
                        <a:solidFill>
                          <a:srgbClr val="000000"/>
                        </a:solidFill>
                        <a:latin typeface="Arial"/>
                        <a:ea typeface="Arial"/>
                        <a:cs typeface="Arial"/>
                        <a:sym typeface="Arial"/>
                      </a:endParaRPr>
                    </a:p>
                  </a:txBody>
                  <a:tcPr marT="9525" marB="0" marR="9525" marL="95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963875">
                <a:tc gridSpan="4">
                  <a:txBody>
                    <a:bodyPr/>
                    <a:lstStyle/>
                    <a:p>
                      <a:pPr indent="0" lvl="0" marL="0" marR="0" rtl="0" algn="ctr">
                        <a:spcBef>
                          <a:spcPts val="0"/>
                        </a:spcBef>
                        <a:spcAft>
                          <a:spcPts val="0"/>
                        </a:spcAft>
                        <a:buNone/>
                      </a:pPr>
                      <a:r>
                        <a:rPr b="1" i="0" lang="en-US" sz="3600" u="sng" cap="none" strike="noStrike">
                          <a:solidFill>
                            <a:srgbClr val="000000"/>
                          </a:solidFill>
                          <a:latin typeface="Arial"/>
                          <a:ea typeface="Arial"/>
                          <a:cs typeface="Arial"/>
                          <a:sym typeface="Arial"/>
                        </a:rPr>
                        <a:t>Neuropsychiatric Function</a:t>
                      </a:r>
                      <a:endParaRPr b="1" i="0" sz="3600" u="sng" cap="none" strike="noStrike">
                        <a:solidFill>
                          <a:srgbClr val="000000"/>
                        </a:solidFill>
                        <a:latin typeface="Arial"/>
                        <a:ea typeface="Arial"/>
                        <a:cs typeface="Arial"/>
                        <a:sym typeface="Arial"/>
                      </a:endParaRPr>
                    </a:p>
                  </a:txBody>
                  <a:tcPr marT="9525" marB="0" marR="9525" marL="95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A2A2E0"/>
                    </a:solidFill>
                  </a:tcPr>
                </a:tc>
                <a:tc hMerge="1"/>
                <a:tc hMerge="1"/>
                <a:tc hMerge="1"/>
              </a:tr>
              <a:tr h="963875">
                <a:tc>
                  <a:txBody>
                    <a:bodyPr/>
                    <a:lstStyle/>
                    <a:p>
                      <a:pPr indent="0" lvl="0" marL="0" marR="0" rtl="0" algn="l">
                        <a:spcBef>
                          <a:spcPts val="0"/>
                        </a:spcBef>
                        <a:spcAft>
                          <a:spcPts val="0"/>
                        </a:spcAft>
                        <a:buNone/>
                      </a:pPr>
                      <a:r>
                        <a:rPr b="1" i="0" lang="en-US" sz="3600" u="none" cap="none" strike="noStrike">
                          <a:solidFill>
                            <a:srgbClr val="000000"/>
                          </a:solidFill>
                          <a:latin typeface="Arial"/>
                          <a:ea typeface="Arial"/>
                          <a:cs typeface="Arial"/>
                          <a:sym typeface="Arial"/>
                        </a:rPr>
                        <a:t>BDI-II (Depression)</a:t>
                      </a:r>
                      <a:endParaRPr b="1" i="0" sz="3600" u="none" cap="none" strike="noStrike">
                        <a:solidFill>
                          <a:srgbClr val="000000"/>
                        </a:solidFill>
                        <a:latin typeface="Arial"/>
                        <a:ea typeface="Arial"/>
                        <a:cs typeface="Arial"/>
                        <a:sym typeface="Arial"/>
                      </a:endParaRPr>
                    </a:p>
                  </a:txBody>
                  <a:tcPr marT="9525" marB="0" marR="9525" marL="95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CCFFFF"/>
                    </a:solidFill>
                  </a:tcPr>
                </a:tc>
                <a:tc>
                  <a:txBody>
                    <a:bodyPr/>
                    <a:lstStyle/>
                    <a:p>
                      <a:pPr indent="0" lvl="0" marL="0" marR="0" rtl="0" algn="ctr">
                        <a:spcBef>
                          <a:spcPts val="0"/>
                        </a:spcBef>
                        <a:spcAft>
                          <a:spcPts val="0"/>
                        </a:spcAft>
                        <a:buNone/>
                      </a:pPr>
                      <a:r>
                        <a:rPr b="0" i="0" lang="en-US" sz="3600" u="none" cap="none" strike="noStrike">
                          <a:solidFill>
                            <a:srgbClr val="000000"/>
                          </a:solidFill>
                          <a:latin typeface="Arial"/>
                          <a:ea typeface="Arial"/>
                          <a:cs typeface="Arial"/>
                          <a:sym typeface="Arial"/>
                        </a:rPr>
                        <a:t>19.8 ± 9.1</a:t>
                      </a:r>
                      <a:endParaRPr b="0" i="0" sz="3600" u="none" cap="none" strike="noStrike">
                        <a:solidFill>
                          <a:srgbClr val="000000"/>
                        </a:solidFill>
                        <a:latin typeface="Arial"/>
                        <a:ea typeface="Arial"/>
                        <a:cs typeface="Arial"/>
                        <a:sym typeface="Arial"/>
                      </a:endParaRPr>
                    </a:p>
                  </a:txBody>
                  <a:tcPr marT="9525" marB="0" marR="9525" marL="95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CCFFFF"/>
                    </a:solidFill>
                  </a:tcPr>
                </a:tc>
                <a:tc>
                  <a:txBody>
                    <a:bodyPr/>
                    <a:lstStyle/>
                    <a:p>
                      <a:pPr indent="0" lvl="0" marL="0" marR="0" rtl="0" algn="ctr">
                        <a:spcBef>
                          <a:spcPts val="0"/>
                        </a:spcBef>
                        <a:spcAft>
                          <a:spcPts val="0"/>
                        </a:spcAft>
                        <a:buNone/>
                      </a:pPr>
                      <a:r>
                        <a:rPr b="0" i="0" lang="en-US" sz="3600" u="none" cap="none" strike="noStrike">
                          <a:solidFill>
                            <a:srgbClr val="000000"/>
                          </a:solidFill>
                          <a:latin typeface="Arial"/>
                          <a:ea typeface="Arial"/>
                          <a:cs typeface="Arial"/>
                          <a:sym typeface="Arial"/>
                        </a:rPr>
                        <a:t>16.1 ± 9.3</a:t>
                      </a:r>
                      <a:endParaRPr b="0" i="0" sz="3600" u="none" cap="none" strike="noStrike">
                        <a:solidFill>
                          <a:srgbClr val="000000"/>
                        </a:solidFill>
                        <a:latin typeface="Arial"/>
                        <a:ea typeface="Arial"/>
                        <a:cs typeface="Arial"/>
                        <a:sym typeface="Arial"/>
                      </a:endParaRPr>
                    </a:p>
                  </a:txBody>
                  <a:tcPr marT="9525" marB="0" marR="9525" marL="95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CCFFFF"/>
                    </a:solidFill>
                  </a:tcPr>
                </a:tc>
                <a:tc>
                  <a:txBody>
                    <a:bodyPr/>
                    <a:lstStyle/>
                    <a:p>
                      <a:pPr indent="0" lvl="0" marL="0" marR="0" rtl="0" algn="ctr">
                        <a:spcBef>
                          <a:spcPts val="0"/>
                        </a:spcBef>
                        <a:spcAft>
                          <a:spcPts val="0"/>
                        </a:spcAft>
                        <a:buNone/>
                      </a:pPr>
                      <a:r>
                        <a:rPr b="0" i="0" lang="en-US" sz="3600" u="none" cap="none" strike="noStrike">
                          <a:solidFill>
                            <a:srgbClr val="000000"/>
                          </a:solidFill>
                          <a:latin typeface="Arial"/>
                          <a:ea typeface="Arial"/>
                          <a:cs typeface="Arial"/>
                          <a:sym typeface="Arial"/>
                        </a:rPr>
                        <a:t>0.025 </a:t>
                      </a:r>
                      <a:endParaRPr b="0" i="0" sz="3600" u="none" cap="none" strike="noStrike">
                        <a:solidFill>
                          <a:srgbClr val="000000"/>
                        </a:solidFill>
                        <a:latin typeface="Arial"/>
                        <a:ea typeface="Arial"/>
                        <a:cs typeface="Arial"/>
                        <a:sym typeface="Arial"/>
                      </a:endParaRPr>
                    </a:p>
                  </a:txBody>
                  <a:tcPr marT="9525" marB="0" marR="9525" marL="95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CCFFFF"/>
                    </a:solidFill>
                  </a:tcPr>
                </a:tc>
              </a:tr>
              <a:tr h="963875">
                <a:tc>
                  <a:txBody>
                    <a:bodyPr/>
                    <a:lstStyle/>
                    <a:p>
                      <a:pPr indent="0" lvl="0" marL="0" marR="0" rtl="0" algn="l">
                        <a:spcBef>
                          <a:spcPts val="0"/>
                        </a:spcBef>
                        <a:spcAft>
                          <a:spcPts val="0"/>
                        </a:spcAft>
                        <a:buNone/>
                      </a:pPr>
                      <a:r>
                        <a:rPr b="1" i="0" lang="en-US" sz="3600" u="none" cap="none" strike="noStrike">
                          <a:solidFill>
                            <a:srgbClr val="000000"/>
                          </a:solidFill>
                          <a:latin typeface="Arial"/>
                          <a:ea typeface="Arial"/>
                          <a:cs typeface="Arial"/>
                          <a:sym typeface="Arial"/>
                        </a:rPr>
                        <a:t>GAD-7 (Anxiety)</a:t>
                      </a:r>
                      <a:endParaRPr b="1" i="0" sz="3600" u="none" cap="none" strike="noStrike">
                        <a:solidFill>
                          <a:srgbClr val="000000"/>
                        </a:solidFill>
                        <a:latin typeface="Arial"/>
                        <a:ea typeface="Arial"/>
                        <a:cs typeface="Arial"/>
                        <a:sym typeface="Arial"/>
                      </a:endParaRPr>
                    </a:p>
                  </a:txBody>
                  <a:tcPr marT="9525" marB="0" marR="9525" marL="95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spcBef>
                          <a:spcPts val="0"/>
                        </a:spcBef>
                        <a:spcAft>
                          <a:spcPts val="0"/>
                        </a:spcAft>
                        <a:buNone/>
                      </a:pPr>
                      <a:r>
                        <a:rPr b="0" i="0" lang="en-US" sz="3600" u="none" cap="none" strike="noStrike">
                          <a:solidFill>
                            <a:srgbClr val="000000"/>
                          </a:solidFill>
                          <a:latin typeface="Arial"/>
                          <a:ea typeface="Arial"/>
                          <a:cs typeface="Arial"/>
                          <a:sym typeface="Arial"/>
                        </a:rPr>
                        <a:t>11.5 ± 6.8</a:t>
                      </a:r>
                      <a:endParaRPr b="0" i="0" sz="3600" u="none" cap="none" strike="noStrike">
                        <a:solidFill>
                          <a:srgbClr val="000000"/>
                        </a:solidFill>
                        <a:latin typeface="Arial"/>
                        <a:ea typeface="Arial"/>
                        <a:cs typeface="Arial"/>
                        <a:sym typeface="Arial"/>
                      </a:endParaRPr>
                    </a:p>
                  </a:txBody>
                  <a:tcPr marT="9525" marB="0" marR="9525" marL="95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spcBef>
                          <a:spcPts val="0"/>
                        </a:spcBef>
                        <a:spcAft>
                          <a:spcPts val="0"/>
                        </a:spcAft>
                        <a:buNone/>
                      </a:pPr>
                      <a:r>
                        <a:rPr b="0" i="0" lang="en-US" sz="3600" u="none" cap="none" strike="noStrike">
                          <a:solidFill>
                            <a:srgbClr val="000000"/>
                          </a:solidFill>
                          <a:latin typeface="Arial"/>
                          <a:ea typeface="Arial"/>
                          <a:cs typeface="Arial"/>
                          <a:sym typeface="Arial"/>
                        </a:rPr>
                        <a:t>9.8 ± 5.4</a:t>
                      </a:r>
                      <a:endParaRPr b="0" i="0" sz="3600" u="none" cap="none" strike="noStrike">
                        <a:solidFill>
                          <a:srgbClr val="000000"/>
                        </a:solidFill>
                        <a:latin typeface="Arial"/>
                        <a:ea typeface="Arial"/>
                        <a:cs typeface="Arial"/>
                        <a:sym typeface="Arial"/>
                      </a:endParaRPr>
                    </a:p>
                  </a:txBody>
                  <a:tcPr marT="9525" marB="0" marR="9525" marL="95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spcBef>
                          <a:spcPts val="0"/>
                        </a:spcBef>
                        <a:spcAft>
                          <a:spcPts val="0"/>
                        </a:spcAft>
                        <a:buNone/>
                      </a:pPr>
                      <a:r>
                        <a:rPr b="0" i="0" lang="en-US" sz="3600" u="none" cap="none" strike="noStrike">
                          <a:solidFill>
                            <a:srgbClr val="000000"/>
                          </a:solidFill>
                          <a:latin typeface="Arial"/>
                          <a:ea typeface="Arial"/>
                          <a:cs typeface="Arial"/>
                          <a:sym typeface="Arial"/>
                        </a:rPr>
                        <a:t>0.163</a:t>
                      </a:r>
                      <a:endParaRPr b="0" i="0" sz="3600" u="none" cap="none" strike="noStrike">
                        <a:solidFill>
                          <a:srgbClr val="000000"/>
                        </a:solidFill>
                        <a:latin typeface="Arial"/>
                        <a:ea typeface="Arial"/>
                        <a:cs typeface="Arial"/>
                        <a:sym typeface="Arial"/>
                      </a:endParaRPr>
                    </a:p>
                  </a:txBody>
                  <a:tcPr marT="9525" marB="0" marR="9525" marL="952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2004-07-26T21:45:23Z</dcterms:created>
  <dc:creator>Cindy Kranz</dc:creator>
</cp:coreProperties>
</file>